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65" r:id="rId7"/>
    <p:sldId id="267" r:id="rId8"/>
    <p:sldId id="268" r:id="rId9"/>
    <p:sldId id="264" r:id="rId10"/>
    <p:sldId id="266" r:id="rId11"/>
    <p:sldId id="270" r:id="rId12"/>
    <p:sldId id="271" r:id="rId13"/>
    <p:sldId id="258" r:id="rId14"/>
    <p:sldId id="259" r:id="rId15"/>
    <p:sldId id="260" r:id="rId16"/>
    <p:sldId id="277" r:id="rId17"/>
    <p:sldId id="278" r:id="rId18"/>
    <p:sldId id="279" r:id="rId19"/>
    <p:sldId id="274" r:id="rId20"/>
    <p:sldId id="273" r:id="rId21"/>
    <p:sldId id="276" r:id="rId22"/>
    <p:sldId id="275" r:id="rId23"/>
    <p:sldId id="26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Feng, Emily (Mei-Ling)" userId="c7c57ab6-b36e-4226-bca4-c644567eeca5" providerId="ADAL" clId="{12A4C53B-AA87-47F0-AC37-1AD674F54EA0}"/>
    <pc:docChg chg="undo custSel addSld delSld modSld sldOrd">
      <pc:chgData name="Feng, Emily (Mei-Ling)" userId="c7c57ab6-b36e-4226-bca4-c644567eeca5" providerId="ADAL" clId="{12A4C53B-AA87-47F0-AC37-1AD674F54EA0}" dt="2020-05-15T19:09:04.700" v="7502" actId="1076"/>
      <pc:docMkLst>
        <pc:docMk/>
      </pc:docMkLst>
      <pc:sldChg chg="modSp">
        <pc:chgData name="Feng, Emily (Mei-Ling)" userId="c7c57ab6-b36e-4226-bca4-c644567eeca5" providerId="ADAL" clId="{12A4C53B-AA87-47F0-AC37-1AD674F54EA0}" dt="2020-05-11T13:36:02.145" v="3787" actId="20577"/>
        <pc:sldMkLst>
          <pc:docMk/>
          <pc:sldMk cId="1701500273" sldId="256"/>
        </pc:sldMkLst>
        <pc:spChg chg="mod">
          <ac:chgData name="Feng, Emily (Mei-Ling)" userId="c7c57ab6-b36e-4226-bca4-c644567eeca5" providerId="ADAL" clId="{12A4C53B-AA87-47F0-AC37-1AD674F54EA0}" dt="2020-05-11T13:35:42.255" v="3772" actId="20577"/>
          <ac:spMkLst>
            <pc:docMk/>
            <pc:sldMk cId="1701500273" sldId="256"/>
            <ac:spMk id="2" creationId="{9485E146-BA5C-4445-B9FE-017A22F7BE6A}"/>
          </ac:spMkLst>
        </pc:spChg>
        <pc:spChg chg="mod">
          <ac:chgData name="Feng, Emily (Mei-Ling)" userId="c7c57ab6-b36e-4226-bca4-c644567eeca5" providerId="ADAL" clId="{12A4C53B-AA87-47F0-AC37-1AD674F54EA0}" dt="2020-05-11T13:36:02.145" v="3787" actId="20577"/>
          <ac:spMkLst>
            <pc:docMk/>
            <pc:sldMk cId="1701500273" sldId="256"/>
            <ac:spMk id="3" creationId="{09CAD793-0D82-4981-B955-6A0211D57CA7}"/>
          </ac:spMkLst>
        </pc:spChg>
      </pc:sldChg>
      <pc:sldChg chg="addSp delSp modSp">
        <pc:chgData name="Feng, Emily (Mei-Ling)" userId="c7c57ab6-b36e-4226-bca4-c644567eeca5" providerId="ADAL" clId="{12A4C53B-AA87-47F0-AC37-1AD674F54EA0}" dt="2020-05-11T13:26:12.862" v="3473"/>
        <pc:sldMkLst>
          <pc:docMk/>
          <pc:sldMk cId="3555686129" sldId="257"/>
        </pc:sldMkLst>
        <pc:spChg chg="mod">
          <ac:chgData name="Feng, Emily (Mei-Ling)" userId="c7c57ab6-b36e-4226-bca4-c644567eeca5" providerId="ADAL" clId="{12A4C53B-AA87-47F0-AC37-1AD674F54EA0}" dt="2020-05-11T12:08:59.108" v="548" actId="20577"/>
          <ac:spMkLst>
            <pc:docMk/>
            <pc:sldMk cId="3555686129" sldId="257"/>
            <ac:spMk id="2" creationId="{296D1A8F-100A-4615-9229-DED166B04E12}"/>
          </ac:spMkLst>
        </pc:spChg>
        <pc:spChg chg="mod">
          <ac:chgData name="Feng, Emily (Mei-Ling)" userId="c7c57ab6-b36e-4226-bca4-c644567eeca5" providerId="ADAL" clId="{12A4C53B-AA87-47F0-AC37-1AD674F54EA0}" dt="2020-05-11T12:53:48.321" v="2727" actId="20577"/>
          <ac:spMkLst>
            <pc:docMk/>
            <pc:sldMk cId="3555686129" sldId="257"/>
            <ac:spMk id="3" creationId="{22A9F712-5C1B-4EE3-9A17-78D00F813DCF}"/>
          </ac:spMkLst>
        </pc:spChg>
        <pc:picChg chg="add del mod">
          <ac:chgData name="Feng, Emily (Mei-Ling)" userId="c7c57ab6-b36e-4226-bca4-c644567eeca5" providerId="ADAL" clId="{12A4C53B-AA87-47F0-AC37-1AD674F54EA0}" dt="2020-05-11T13:26:12.862" v="3473"/>
          <ac:picMkLst>
            <pc:docMk/>
            <pc:sldMk cId="3555686129" sldId="257"/>
            <ac:picMk id="4" creationId="{0629F5FE-A952-4FDC-B63C-2ED0EEA3B2E2}"/>
          </ac:picMkLst>
        </pc:picChg>
      </pc:sldChg>
      <pc:sldChg chg="addSp delSp modSp ord">
        <pc:chgData name="Feng, Emily (Mei-Ling)" userId="c7c57ab6-b36e-4226-bca4-c644567eeca5" providerId="ADAL" clId="{12A4C53B-AA87-47F0-AC37-1AD674F54EA0}" dt="2020-05-15T18:35:34.419" v="6477" actId="115"/>
        <pc:sldMkLst>
          <pc:docMk/>
          <pc:sldMk cId="3272038360" sldId="258"/>
        </pc:sldMkLst>
        <pc:spChg chg="mod">
          <ac:chgData name="Feng, Emily (Mei-Ling)" userId="c7c57ab6-b36e-4226-bca4-c644567eeca5" providerId="ADAL" clId="{12A4C53B-AA87-47F0-AC37-1AD674F54EA0}" dt="2020-05-11T13:03:29.811" v="2776" actId="20577"/>
          <ac:spMkLst>
            <pc:docMk/>
            <pc:sldMk cId="3272038360" sldId="258"/>
            <ac:spMk id="2" creationId="{E707BD0A-716E-4095-8B09-F704029958E7}"/>
          </ac:spMkLst>
        </pc:spChg>
        <pc:spChg chg="del mod">
          <ac:chgData name="Feng, Emily (Mei-Ling)" userId="c7c57ab6-b36e-4226-bca4-c644567eeca5" providerId="ADAL" clId="{12A4C53B-AA87-47F0-AC37-1AD674F54EA0}" dt="2020-05-11T13:06:51.437" v="2788"/>
          <ac:spMkLst>
            <pc:docMk/>
            <pc:sldMk cId="3272038360" sldId="258"/>
            <ac:spMk id="3" creationId="{357E3F51-F69E-461E-A4FB-1A0B8EEA53E8}"/>
          </ac:spMkLst>
        </pc:spChg>
        <pc:spChg chg="add mod">
          <ac:chgData name="Feng, Emily (Mei-Ling)" userId="c7c57ab6-b36e-4226-bca4-c644567eeca5" providerId="ADAL" clId="{12A4C53B-AA87-47F0-AC37-1AD674F54EA0}" dt="2020-05-15T18:35:34.419" v="6477" actId="115"/>
          <ac:spMkLst>
            <pc:docMk/>
            <pc:sldMk cId="3272038360" sldId="258"/>
            <ac:spMk id="7" creationId="{265A2376-3C88-4AB2-AC3A-4F75C37B303A}"/>
          </ac:spMkLst>
        </pc:spChg>
        <pc:spChg chg="add del mod">
          <ac:chgData name="Feng, Emily (Mei-Ling)" userId="c7c57ab6-b36e-4226-bca4-c644567eeca5" providerId="ADAL" clId="{12A4C53B-AA87-47F0-AC37-1AD674F54EA0}" dt="2020-05-15T18:34:51.978" v="6425" actId="478"/>
          <ac:spMkLst>
            <pc:docMk/>
            <pc:sldMk cId="3272038360" sldId="258"/>
            <ac:spMk id="9" creationId="{B9E77197-443C-4140-9644-2B70AE0C7104}"/>
          </ac:spMkLst>
        </pc:spChg>
        <pc:picChg chg="add del mod modCrop">
          <ac:chgData name="Feng, Emily (Mei-Ling)" userId="c7c57ab6-b36e-4226-bca4-c644567eeca5" providerId="ADAL" clId="{12A4C53B-AA87-47F0-AC37-1AD674F54EA0}" dt="2020-05-15T18:34:03.068" v="6392" actId="478"/>
          <ac:picMkLst>
            <pc:docMk/>
            <pc:sldMk cId="3272038360" sldId="258"/>
            <ac:picMk id="4" creationId="{20E1866A-D97B-4C65-A064-DDFDAAC58BAF}"/>
          </ac:picMkLst>
        </pc:picChg>
        <pc:picChg chg="add del mod">
          <ac:chgData name="Feng, Emily (Mei-Ling)" userId="c7c57ab6-b36e-4226-bca4-c644567eeca5" providerId="ADAL" clId="{12A4C53B-AA87-47F0-AC37-1AD674F54EA0}" dt="2020-05-11T13:06:41.556" v="2787" actId="478"/>
          <ac:picMkLst>
            <pc:docMk/>
            <pc:sldMk cId="3272038360" sldId="258"/>
            <ac:picMk id="5" creationId="{E0CDB4EE-F046-46A2-8E22-0C455D3AF20B}"/>
          </ac:picMkLst>
        </pc:picChg>
        <pc:picChg chg="add mod modCrop">
          <ac:chgData name="Feng, Emily (Mei-Ling)" userId="c7c57ab6-b36e-4226-bca4-c644567eeca5" providerId="ADAL" clId="{12A4C53B-AA87-47F0-AC37-1AD674F54EA0}" dt="2020-05-15T18:35:00.338" v="6428" actId="1076"/>
          <ac:picMkLst>
            <pc:docMk/>
            <pc:sldMk cId="3272038360" sldId="258"/>
            <ac:picMk id="6" creationId="{B1BA0D57-9034-4286-ABDB-72500EF2742F}"/>
          </ac:picMkLst>
        </pc:picChg>
        <pc:picChg chg="add del mod">
          <ac:chgData name="Feng, Emily (Mei-Ling)" userId="c7c57ab6-b36e-4226-bca4-c644567eeca5" providerId="ADAL" clId="{12A4C53B-AA87-47F0-AC37-1AD674F54EA0}" dt="2020-05-15T18:34:47.509" v="6423" actId="478"/>
          <ac:picMkLst>
            <pc:docMk/>
            <pc:sldMk cId="3272038360" sldId="258"/>
            <ac:picMk id="8" creationId="{8377BB0C-B85C-459F-8D18-6F4EA926696E}"/>
          </ac:picMkLst>
        </pc:picChg>
      </pc:sldChg>
      <pc:sldChg chg="addSp delSp modSp add">
        <pc:chgData name="Feng, Emily (Mei-Ling)" userId="c7c57ab6-b36e-4226-bca4-c644567eeca5" providerId="ADAL" clId="{12A4C53B-AA87-47F0-AC37-1AD674F54EA0}" dt="2020-05-15T18:31:33.648" v="6357" actId="20577"/>
        <pc:sldMkLst>
          <pc:docMk/>
          <pc:sldMk cId="676339273" sldId="259"/>
        </pc:sldMkLst>
        <pc:spChg chg="mod">
          <ac:chgData name="Feng, Emily (Mei-Ling)" userId="c7c57ab6-b36e-4226-bca4-c644567eeca5" providerId="ADAL" clId="{12A4C53B-AA87-47F0-AC37-1AD674F54EA0}" dt="2020-05-15T18:30:10.520" v="6296" actId="20577"/>
          <ac:spMkLst>
            <pc:docMk/>
            <pc:sldMk cId="676339273" sldId="259"/>
            <ac:spMk id="2" creationId="{4C18460A-2EBA-48A7-BB67-C7CE5C0A645E}"/>
          </ac:spMkLst>
        </pc:spChg>
        <pc:spChg chg="del mod">
          <ac:chgData name="Feng, Emily (Mei-Ling)" userId="c7c57ab6-b36e-4226-bca4-c644567eeca5" providerId="ADAL" clId="{12A4C53B-AA87-47F0-AC37-1AD674F54EA0}" dt="2020-05-11T13:51:28.665" v="3820" actId="478"/>
          <ac:spMkLst>
            <pc:docMk/>
            <pc:sldMk cId="676339273" sldId="259"/>
            <ac:spMk id="3" creationId="{3DFBD44A-9C78-43E0-8058-3D482DADDFA3}"/>
          </ac:spMkLst>
        </pc:spChg>
        <pc:spChg chg="add mod">
          <ac:chgData name="Feng, Emily (Mei-Ling)" userId="c7c57ab6-b36e-4226-bca4-c644567eeca5" providerId="ADAL" clId="{12A4C53B-AA87-47F0-AC37-1AD674F54EA0}" dt="2020-05-15T18:28:06.005" v="6111" actId="1076"/>
          <ac:spMkLst>
            <pc:docMk/>
            <pc:sldMk cId="676339273" sldId="259"/>
            <ac:spMk id="7" creationId="{7F681832-07AC-4B6D-9D87-DE2E99C71D9D}"/>
          </ac:spMkLst>
        </pc:spChg>
        <pc:spChg chg="add mod">
          <ac:chgData name="Feng, Emily (Mei-Ling)" userId="c7c57ab6-b36e-4226-bca4-c644567eeca5" providerId="ADAL" clId="{12A4C53B-AA87-47F0-AC37-1AD674F54EA0}" dt="2020-05-15T18:31:23.413" v="6341" actId="20577"/>
          <ac:spMkLst>
            <pc:docMk/>
            <pc:sldMk cId="676339273" sldId="259"/>
            <ac:spMk id="8" creationId="{40994A4A-AB38-4EB5-8FC2-A82F6837A68E}"/>
          </ac:spMkLst>
        </pc:spChg>
        <pc:spChg chg="add del mod">
          <ac:chgData name="Feng, Emily (Mei-Ling)" userId="c7c57ab6-b36e-4226-bca4-c644567eeca5" providerId="ADAL" clId="{12A4C53B-AA87-47F0-AC37-1AD674F54EA0}" dt="2020-05-15T18:27:54.908" v="6106" actId="478"/>
          <ac:spMkLst>
            <pc:docMk/>
            <pc:sldMk cId="676339273" sldId="259"/>
            <ac:spMk id="9" creationId="{B2DF86AB-8273-4712-9C6E-18436822E792}"/>
          </ac:spMkLst>
        </pc:spChg>
        <pc:spChg chg="add del mod">
          <ac:chgData name="Feng, Emily (Mei-Ling)" userId="c7c57ab6-b36e-4226-bca4-c644567eeca5" providerId="ADAL" clId="{12A4C53B-AA87-47F0-AC37-1AD674F54EA0}" dt="2020-05-15T18:28:01.374" v="6109" actId="478"/>
          <ac:spMkLst>
            <pc:docMk/>
            <pc:sldMk cId="676339273" sldId="259"/>
            <ac:spMk id="10" creationId="{B8F3B63F-3FB1-46EE-AE5B-F11AEF42408C}"/>
          </ac:spMkLst>
        </pc:spChg>
        <pc:spChg chg="add mod">
          <ac:chgData name="Feng, Emily (Mei-Ling)" userId="c7c57ab6-b36e-4226-bca4-c644567eeca5" providerId="ADAL" clId="{12A4C53B-AA87-47F0-AC37-1AD674F54EA0}" dt="2020-05-15T18:29:35.363" v="6277" actId="20577"/>
          <ac:spMkLst>
            <pc:docMk/>
            <pc:sldMk cId="676339273" sldId="259"/>
            <ac:spMk id="11" creationId="{3E4C6A39-906D-4B8B-A599-EB7429EA5228}"/>
          </ac:spMkLst>
        </pc:spChg>
        <pc:spChg chg="add del mod">
          <ac:chgData name="Feng, Emily (Mei-Ling)" userId="c7c57ab6-b36e-4226-bca4-c644567eeca5" providerId="ADAL" clId="{12A4C53B-AA87-47F0-AC37-1AD674F54EA0}" dt="2020-05-15T18:30:51.874" v="6307" actId="478"/>
          <ac:spMkLst>
            <pc:docMk/>
            <pc:sldMk cId="676339273" sldId="259"/>
            <ac:spMk id="16" creationId="{DB4EEC70-AF4A-47E5-BCE4-7F696B17D4CF}"/>
          </ac:spMkLst>
        </pc:spChg>
        <pc:spChg chg="add del mod">
          <ac:chgData name="Feng, Emily (Mei-Ling)" userId="c7c57ab6-b36e-4226-bca4-c644567eeca5" providerId="ADAL" clId="{12A4C53B-AA87-47F0-AC37-1AD674F54EA0}" dt="2020-05-15T18:28:03.064" v="6110" actId="478"/>
          <ac:spMkLst>
            <pc:docMk/>
            <pc:sldMk cId="676339273" sldId="259"/>
            <ac:spMk id="17" creationId="{1D7BF44C-115F-49BB-BE9D-1E25184EEF0B}"/>
          </ac:spMkLst>
        </pc:spChg>
        <pc:graphicFrameChg chg="add del mod modGraphic">
          <ac:chgData name="Feng, Emily (Mei-Ling)" userId="c7c57ab6-b36e-4226-bca4-c644567eeca5" providerId="ADAL" clId="{12A4C53B-AA87-47F0-AC37-1AD674F54EA0}" dt="2020-05-15T18:27:57.629" v="6107" actId="478"/>
          <ac:graphicFrameMkLst>
            <pc:docMk/>
            <pc:sldMk cId="676339273" sldId="259"/>
            <ac:graphicFrameMk id="4" creationId="{0E6287DE-6636-4AF4-8AA3-3C1F2ADA4893}"/>
          </ac:graphicFrameMkLst>
        </pc:graphicFrameChg>
        <pc:graphicFrameChg chg="add mod modGraphic">
          <ac:chgData name="Feng, Emily (Mei-Ling)" userId="c7c57ab6-b36e-4226-bca4-c644567eeca5" providerId="ADAL" clId="{12A4C53B-AA87-47F0-AC37-1AD674F54EA0}" dt="2020-05-15T18:31:33.648" v="6357" actId="20577"/>
          <ac:graphicFrameMkLst>
            <pc:docMk/>
            <pc:sldMk cId="676339273" sldId="259"/>
            <ac:graphicFrameMk id="5" creationId="{D4AABDC7-90BA-4C46-B3C0-767B75862DBE}"/>
          </ac:graphicFrameMkLst>
        </pc:graphicFrameChg>
        <pc:graphicFrameChg chg="add mod modGraphic">
          <ac:chgData name="Feng, Emily (Mei-Ling)" userId="c7c57ab6-b36e-4226-bca4-c644567eeca5" providerId="ADAL" clId="{12A4C53B-AA87-47F0-AC37-1AD674F54EA0}" dt="2020-05-15T18:28:08.967" v="6112" actId="1076"/>
          <ac:graphicFrameMkLst>
            <pc:docMk/>
            <pc:sldMk cId="676339273" sldId="259"/>
            <ac:graphicFrameMk id="6" creationId="{DAB05257-8702-43B8-996D-115D79EE2B1F}"/>
          </ac:graphicFrameMkLst>
        </pc:graphicFrameChg>
        <pc:cxnChg chg="add del mod">
          <ac:chgData name="Feng, Emily (Mei-Ling)" userId="c7c57ab6-b36e-4226-bca4-c644567eeca5" providerId="ADAL" clId="{12A4C53B-AA87-47F0-AC37-1AD674F54EA0}" dt="2020-05-11T14:02:39.164" v="4274" actId="478"/>
          <ac:cxnSpMkLst>
            <pc:docMk/>
            <pc:sldMk cId="676339273" sldId="259"/>
            <ac:cxnSpMk id="13" creationId="{1C98782B-331D-4D06-9847-EBA21E3C2798}"/>
          </ac:cxnSpMkLst>
        </pc:cxnChg>
        <pc:cxnChg chg="add del mod">
          <ac:chgData name="Feng, Emily (Mei-Ling)" userId="c7c57ab6-b36e-4226-bca4-c644567eeca5" providerId="ADAL" clId="{12A4C53B-AA87-47F0-AC37-1AD674F54EA0}" dt="2020-05-11T14:02:40.205" v="4275" actId="478"/>
          <ac:cxnSpMkLst>
            <pc:docMk/>
            <pc:sldMk cId="676339273" sldId="259"/>
            <ac:cxnSpMk id="15" creationId="{5F6B914B-940A-4F94-A65D-71AE19E61696}"/>
          </ac:cxnSpMkLst>
        </pc:cxnChg>
      </pc:sldChg>
      <pc:sldChg chg="addSp delSp modSp add">
        <pc:chgData name="Feng, Emily (Mei-Ling)" userId="c7c57ab6-b36e-4226-bca4-c644567eeca5" providerId="ADAL" clId="{12A4C53B-AA87-47F0-AC37-1AD674F54EA0}" dt="2020-05-15T19:05:38.842" v="7436" actId="20577"/>
        <pc:sldMkLst>
          <pc:docMk/>
          <pc:sldMk cId="500588788" sldId="260"/>
        </pc:sldMkLst>
        <pc:spChg chg="mod">
          <ac:chgData name="Feng, Emily (Mei-Ling)" userId="c7c57ab6-b36e-4226-bca4-c644567eeca5" providerId="ADAL" clId="{12A4C53B-AA87-47F0-AC37-1AD674F54EA0}" dt="2020-05-11T13:14:05.190" v="3148" actId="20577"/>
          <ac:spMkLst>
            <pc:docMk/>
            <pc:sldMk cId="500588788" sldId="260"/>
            <ac:spMk id="2" creationId="{BB0F369A-2B82-49E5-8A0A-720D08D75706}"/>
          </ac:spMkLst>
        </pc:spChg>
        <pc:spChg chg="mod">
          <ac:chgData name="Feng, Emily (Mei-Ling)" userId="c7c57ab6-b36e-4226-bca4-c644567eeca5" providerId="ADAL" clId="{12A4C53B-AA87-47F0-AC37-1AD674F54EA0}" dt="2020-05-15T19:05:38.842" v="7436" actId="20577"/>
          <ac:spMkLst>
            <pc:docMk/>
            <pc:sldMk cId="500588788" sldId="260"/>
            <ac:spMk id="3" creationId="{6705D2CA-2B1D-4AB1-985E-2F9D645CEC34}"/>
          </ac:spMkLst>
        </pc:spChg>
        <pc:spChg chg="add mod">
          <ac:chgData name="Feng, Emily (Mei-Ling)" userId="c7c57ab6-b36e-4226-bca4-c644567eeca5" providerId="ADAL" clId="{12A4C53B-AA87-47F0-AC37-1AD674F54EA0}" dt="2020-05-15T19:04:29.655" v="7409" actId="1076"/>
          <ac:spMkLst>
            <pc:docMk/>
            <pc:sldMk cId="500588788" sldId="260"/>
            <ac:spMk id="8" creationId="{013C92E7-5B9F-40E7-BC00-9FCA0E47F8FB}"/>
          </ac:spMkLst>
        </pc:spChg>
        <pc:spChg chg="add mod">
          <ac:chgData name="Feng, Emily (Mei-Ling)" userId="c7c57ab6-b36e-4226-bca4-c644567eeca5" providerId="ADAL" clId="{12A4C53B-AA87-47F0-AC37-1AD674F54EA0}" dt="2020-05-15T19:05:13.467" v="7420" actId="1076"/>
          <ac:spMkLst>
            <pc:docMk/>
            <pc:sldMk cId="500588788" sldId="260"/>
            <ac:spMk id="10" creationId="{BE34AC55-649C-4C61-B926-A47F6197DADB}"/>
          </ac:spMkLst>
        </pc:spChg>
        <pc:picChg chg="add mod">
          <ac:chgData name="Feng, Emily (Mei-Ling)" userId="c7c57ab6-b36e-4226-bca4-c644567eeca5" providerId="ADAL" clId="{12A4C53B-AA87-47F0-AC37-1AD674F54EA0}" dt="2020-05-15T19:03:47.875" v="7403" actId="1076"/>
          <ac:picMkLst>
            <pc:docMk/>
            <pc:sldMk cId="500588788" sldId="260"/>
            <ac:picMk id="4" creationId="{BCBB8FDC-A950-4473-851D-403E3E1D213B}"/>
          </ac:picMkLst>
        </pc:picChg>
        <pc:picChg chg="add del">
          <ac:chgData name="Feng, Emily (Mei-Ling)" userId="c7c57ab6-b36e-4226-bca4-c644567eeca5" providerId="ADAL" clId="{12A4C53B-AA87-47F0-AC37-1AD674F54EA0}" dt="2020-05-11T13:19:12.104" v="3396" actId="478"/>
          <ac:picMkLst>
            <pc:docMk/>
            <pc:sldMk cId="500588788" sldId="260"/>
            <ac:picMk id="4" creationId="{DA3C0D53-C7A3-4ACD-82BC-4FCB7BBA3FB4}"/>
          </ac:picMkLst>
        </pc:picChg>
        <pc:picChg chg="add del mod">
          <ac:chgData name="Feng, Emily (Mei-Ling)" userId="c7c57ab6-b36e-4226-bca4-c644567eeca5" providerId="ADAL" clId="{12A4C53B-AA87-47F0-AC37-1AD674F54EA0}" dt="2020-05-15T18:38:01.817" v="6599" actId="478"/>
          <ac:picMkLst>
            <pc:docMk/>
            <pc:sldMk cId="500588788" sldId="260"/>
            <ac:picMk id="5" creationId="{FD21F22C-BBBE-4DF0-9DF8-AD134319F6D9}"/>
          </ac:picMkLst>
        </pc:picChg>
        <pc:picChg chg="add del mod">
          <ac:chgData name="Feng, Emily (Mei-Ling)" userId="c7c57ab6-b36e-4226-bca4-c644567eeca5" providerId="ADAL" clId="{12A4C53B-AA87-47F0-AC37-1AD674F54EA0}" dt="2020-05-15T18:38:02.862" v="6601" actId="478"/>
          <ac:picMkLst>
            <pc:docMk/>
            <pc:sldMk cId="500588788" sldId="260"/>
            <ac:picMk id="6" creationId="{E927521F-F9F3-499D-B857-0CE46332B00A}"/>
          </ac:picMkLst>
        </pc:picChg>
        <pc:picChg chg="add del mod">
          <ac:chgData name="Feng, Emily (Mei-Ling)" userId="c7c57ab6-b36e-4226-bca4-c644567eeca5" providerId="ADAL" clId="{12A4C53B-AA87-47F0-AC37-1AD674F54EA0}" dt="2020-05-15T18:38:02.369" v="6600" actId="478"/>
          <ac:picMkLst>
            <pc:docMk/>
            <pc:sldMk cId="500588788" sldId="260"/>
            <ac:picMk id="7" creationId="{500BF0DE-F0A6-4ED9-9AF3-3EC0BAA05CC1}"/>
          </ac:picMkLst>
        </pc:picChg>
        <pc:picChg chg="add mod">
          <ac:chgData name="Feng, Emily (Mei-Ling)" userId="c7c57ab6-b36e-4226-bca4-c644567eeca5" providerId="ADAL" clId="{12A4C53B-AA87-47F0-AC37-1AD674F54EA0}" dt="2020-05-15T19:03:54.190" v="7406" actId="1076"/>
          <ac:picMkLst>
            <pc:docMk/>
            <pc:sldMk cId="500588788" sldId="260"/>
            <ac:picMk id="9" creationId="{34FFFF96-AA89-44DA-BC3A-0D0AD7502074}"/>
          </ac:picMkLst>
        </pc:picChg>
      </pc:sldChg>
      <pc:sldChg chg="modSp add">
        <pc:chgData name="Feng, Emily (Mei-Ling)" userId="c7c57ab6-b36e-4226-bca4-c644567eeca5" providerId="ADAL" clId="{12A4C53B-AA87-47F0-AC37-1AD674F54EA0}" dt="2020-05-11T14:29:03.116" v="5556" actId="5793"/>
        <pc:sldMkLst>
          <pc:docMk/>
          <pc:sldMk cId="2320754071" sldId="261"/>
        </pc:sldMkLst>
        <pc:spChg chg="mod">
          <ac:chgData name="Feng, Emily (Mei-Ling)" userId="c7c57ab6-b36e-4226-bca4-c644567eeca5" providerId="ADAL" clId="{12A4C53B-AA87-47F0-AC37-1AD674F54EA0}" dt="2020-05-11T13:33:24.347" v="3607" actId="20577"/>
          <ac:spMkLst>
            <pc:docMk/>
            <pc:sldMk cId="2320754071" sldId="261"/>
            <ac:spMk id="2" creationId="{7F014A45-559C-4A21-A750-680DD9E5C2C6}"/>
          </ac:spMkLst>
        </pc:spChg>
        <pc:spChg chg="mod">
          <ac:chgData name="Feng, Emily (Mei-Ling)" userId="c7c57ab6-b36e-4226-bca4-c644567eeca5" providerId="ADAL" clId="{12A4C53B-AA87-47F0-AC37-1AD674F54EA0}" dt="2020-05-11T14:29:03.116" v="5556" actId="5793"/>
          <ac:spMkLst>
            <pc:docMk/>
            <pc:sldMk cId="2320754071" sldId="261"/>
            <ac:spMk id="3" creationId="{C2BCE912-6685-4260-AC4D-DE61482183EB}"/>
          </ac:spMkLst>
        </pc:spChg>
      </pc:sldChg>
      <pc:sldChg chg="modSp add del">
        <pc:chgData name="Feng, Emily (Mei-Ling)" userId="c7c57ab6-b36e-4226-bca4-c644567eeca5" providerId="ADAL" clId="{12A4C53B-AA87-47F0-AC37-1AD674F54EA0}" dt="2020-05-15T18:32:07.894" v="6358" actId="2696"/>
        <pc:sldMkLst>
          <pc:docMk/>
          <pc:sldMk cId="1926555100" sldId="262"/>
        </pc:sldMkLst>
        <pc:spChg chg="mod">
          <ac:chgData name="Feng, Emily (Mei-Ling)" userId="c7c57ab6-b36e-4226-bca4-c644567eeca5" providerId="ADAL" clId="{12A4C53B-AA87-47F0-AC37-1AD674F54EA0}" dt="2020-05-11T13:33:59.244" v="3627" actId="20577"/>
          <ac:spMkLst>
            <pc:docMk/>
            <pc:sldMk cId="1926555100" sldId="262"/>
            <ac:spMk id="2" creationId="{A7E42063-13BF-406C-A002-50A81DF775A2}"/>
          </ac:spMkLst>
        </pc:spChg>
        <pc:spChg chg="mod">
          <ac:chgData name="Feng, Emily (Mei-Ling)" userId="c7c57ab6-b36e-4226-bca4-c644567eeca5" providerId="ADAL" clId="{12A4C53B-AA87-47F0-AC37-1AD674F54EA0}" dt="2020-05-11T13:34:56.112" v="3733" actId="20577"/>
          <ac:spMkLst>
            <pc:docMk/>
            <pc:sldMk cId="1926555100" sldId="262"/>
            <ac:spMk id="3" creationId="{AFFBC9D6-5A68-49AE-BBFE-B575ED1B924E}"/>
          </ac:spMkLst>
        </pc:spChg>
      </pc:sldChg>
      <pc:sldChg chg="addSp delSp modSp add">
        <pc:chgData name="Feng, Emily (Mei-Ling)" userId="c7c57ab6-b36e-4226-bca4-c644567eeca5" providerId="ADAL" clId="{12A4C53B-AA87-47F0-AC37-1AD674F54EA0}" dt="2020-05-11T12:19:45.508" v="1074" actId="1076"/>
        <pc:sldMkLst>
          <pc:docMk/>
          <pc:sldMk cId="635313845" sldId="264"/>
        </pc:sldMkLst>
        <pc:spChg chg="mod">
          <ac:chgData name="Feng, Emily (Mei-Ling)" userId="c7c57ab6-b36e-4226-bca4-c644567eeca5" providerId="ADAL" clId="{12A4C53B-AA87-47F0-AC37-1AD674F54EA0}" dt="2020-05-11T12:13:10.994" v="628" actId="20577"/>
          <ac:spMkLst>
            <pc:docMk/>
            <pc:sldMk cId="635313845" sldId="264"/>
            <ac:spMk id="2" creationId="{2B6B69B7-F110-4076-9DC8-39929E6781FF}"/>
          </ac:spMkLst>
        </pc:spChg>
        <pc:spChg chg="del">
          <ac:chgData name="Feng, Emily (Mei-Ling)" userId="c7c57ab6-b36e-4226-bca4-c644567eeca5" providerId="ADAL" clId="{12A4C53B-AA87-47F0-AC37-1AD674F54EA0}" dt="2020-05-11T12:09:57.409" v="552"/>
          <ac:spMkLst>
            <pc:docMk/>
            <pc:sldMk cId="635313845" sldId="264"/>
            <ac:spMk id="3" creationId="{BB3F3782-44DB-452E-B644-EC0B730DDB69}"/>
          </ac:spMkLst>
        </pc:spChg>
        <pc:spChg chg="add del mod">
          <ac:chgData name="Feng, Emily (Mei-Ling)" userId="c7c57ab6-b36e-4226-bca4-c644567eeca5" providerId="ADAL" clId="{12A4C53B-AA87-47F0-AC37-1AD674F54EA0}" dt="2020-05-11T12:11:58.318" v="565" actId="478"/>
          <ac:spMkLst>
            <pc:docMk/>
            <pc:sldMk cId="635313845" sldId="264"/>
            <ac:spMk id="6" creationId="{AEEAC95C-347D-4207-A82D-D68C79FAA80A}"/>
          </ac:spMkLst>
        </pc:spChg>
        <pc:spChg chg="add mod">
          <ac:chgData name="Feng, Emily (Mei-Ling)" userId="c7c57ab6-b36e-4226-bca4-c644567eeca5" providerId="ADAL" clId="{12A4C53B-AA87-47F0-AC37-1AD674F54EA0}" dt="2020-05-11T12:19:45.508" v="1074" actId="1076"/>
          <ac:spMkLst>
            <pc:docMk/>
            <pc:sldMk cId="635313845" sldId="264"/>
            <ac:spMk id="8" creationId="{184301D4-B8D6-4902-B1A7-55619E78366A}"/>
          </ac:spMkLst>
        </pc:spChg>
        <pc:graphicFrameChg chg="add mod">
          <ac:chgData name="Feng, Emily (Mei-Ling)" userId="c7c57ab6-b36e-4226-bca4-c644567eeca5" providerId="ADAL" clId="{12A4C53B-AA87-47F0-AC37-1AD674F54EA0}" dt="2020-05-11T12:19:19.533" v="1071" actId="1076"/>
          <ac:graphicFrameMkLst>
            <pc:docMk/>
            <pc:sldMk cId="635313845" sldId="264"/>
            <ac:graphicFrameMk id="7" creationId="{338E702F-F9F6-40FF-8EB1-7FD4D3E2D4E3}"/>
          </ac:graphicFrameMkLst>
        </pc:graphicFrameChg>
        <pc:picChg chg="add mod">
          <ac:chgData name="Feng, Emily (Mei-Ling)" userId="c7c57ab6-b36e-4226-bca4-c644567eeca5" providerId="ADAL" clId="{12A4C53B-AA87-47F0-AC37-1AD674F54EA0}" dt="2020-05-11T12:19:01.808" v="1069" actId="1076"/>
          <ac:picMkLst>
            <pc:docMk/>
            <pc:sldMk cId="635313845" sldId="264"/>
            <ac:picMk id="4" creationId="{4747DBEC-6CD4-4730-BA77-1B2A66B4983A}"/>
          </ac:picMkLst>
        </pc:picChg>
        <pc:picChg chg="add mod">
          <ac:chgData name="Feng, Emily (Mei-Ling)" userId="c7c57ab6-b36e-4226-bca4-c644567eeca5" providerId="ADAL" clId="{12A4C53B-AA87-47F0-AC37-1AD674F54EA0}" dt="2020-05-11T12:19:29.282" v="1072" actId="1076"/>
          <ac:picMkLst>
            <pc:docMk/>
            <pc:sldMk cId="635313845" sldId="264"/>
            <ac:picMk id="5" creationId="{06199F39-76D3-4832-8E11-429E78249176}"/>
          </ac:picMkLst>
        </pc:picChg>
      </pc:sldChg>
      <pc:sldChg chg="modSp add ord">
        <pc:chgData name="Feng, Emily (Mei-Ling)" userId="c7c57ab6-b36e-4226-bca4-c644567eeca5" providerId="ADAL" clId="{12A4C53B-AA87-47F0-AC37-1AD674F54EA0}" dt="2020-05-15T18:26:29.004" v="6015"/>
        <pc:sldMkLst>
          <pc:docMk/>
          <pc:sldMk cId="1513316869" sldId="265"/>
        </pc:sldMkLst>
        <pc:spChg chg="mod">
          <ac:chgData name="Feng, Emily (Mei-Ling)" userId="c7c57ab6-b36e-4226-bca4-c644567eeca5" providerId="ADAL" clId="{12A4C53B-AA87-47F0-AC37-1AD674F54EA0}" dt="2020-05-11T13:37:06.841" v="3792" actId="20577"/>
          <ac:spMkLst>
            <pc:docMk/>
            <pc:sldMk cId="1513316869" sldId="265"/>
            <ac:spMk id="2" creationId="{E9AAC45D-8330-4AB7-9FCA-812FAC404D46}"/>
          </ac:spMkLst>
        </pc:spChg>
        <pc:spChg chg="mod">
          <ac:chgData name="Feng, Emily (Mei-Ling)" userId="c7c57ab6-b36e-4226-bca4-c644567eeca5" providerId="ADAL" clId="{12A4C53B-AA87-47F0-AC37-1AD674F54EA0}" dt="2020-05-11T12:36:49.803" v="2064" actId="20577"/>
          <ac:spMkLst>
            <pc:docMk/>
            <pc:sldMk cId="1513316869" sldId="265"/>
            <ac:spMk id="3" creationId="{853F28CA-297D-49B9-B270-7FD2A0D2309D}"/>
          </ac:spMkLst>
        </pc:spChg>
      </pc:sldChg>
      <pc:sldChg chg="modSp add">
        <pc:chgData name="Feng, Emily (Mei-Ling)" userId="c7c57ab6-b36e-4226-bca4-c644567eeca5" providerId="ADAL" clId="{12A4C53B-AA87-47F0-AC37-1AD674F54EA0}" dt="2020-05-11T17:30:52.514" v="5687" actId="20577"/>
        <pc:sldMkLst>
          <pc:docMk/>
          <pc:sldMk cId="3516100566" sldId="266"/>
        </pc:sldMkLst>
        <pc:spChg chg="mod">
          <ac:chgData name="Feng, Emily (Mei-Ling)" userId="c7c57ab6-b36e-4226-bca4-c644567eeca5" providerId="ADAL" clId="{12A4C53B-AA87-47F0-AC37-1AD674F54EA0}" dt="2020-05-11T14:10:35.993" v="4382" actId="20577"/>
          <ac:spMkLst>
            <pc:docMk/>
            <pc:sldMk cId="3516100566" sldId="266"/>
            <ac:spMk id="2" creationId="{90AB60F0-F56E-4CD0-92EF-A8467EB6A1E1}"/>
          </ac:spMkLst>
        </pc:spChg>
        <pc:spChg chg="mod">
          <ac:chgData name="Feng, Emily (Mei-Ling)" userId="c7c57ab6-b36e-4226-bca4-c644567eeca5" providerId="ADAL" clId="{12A4C53B-AA87-47F0-AC37-1AD674F54EA0}" dt="2020-05-11T17:30:52.514" v="5687" actId="20577"/>
          <ac:spMkLst>
            <pc:docMk/>
            <pc:sldMk cId="3516100566" sldId="266"/>
            <ac:spMk id="3" creationId="{E4EAF854-51B0-4D26-9525-E45AD4EA9FC5}"/>
          </ac:spMkLst>
        </pc:spChg>
      </pc:sldChg>
      <pc:sldChg chg="addSp modSp add">
        <pc:chgData name="Feng, Emily (Mei-Ling)" userId="c7c57ab6-b36e-4226-bca4-c644567eeca5" providerId="ADAL" clId="{12A4C53B-AA87-47F0-AC37-1AD674F54EA0}" dt="2020-05-11T13:26:27.312" v="3477" actId="1076"/>
        <pc:sldMkLst>
          <pc:docMk/>
          <pc:sldMk cId="1897522746" sldId="267"/>
        </pc:sldMkLst>
        <pc:picChg chg="add mod">
          <ac:chgData name="Feng, Emily (Mei-Ling)" userId="c7c57ab6-b36e-4226-bca4-c644567eeca5" providerId="ADAL" clId="{12A4C53B-AA87-47F0-AC37-1AD674F54EA0}" dt="2020-05-11T13:26:27.312" v="3477" actId="1076"/>
          <ac:picMkLst>
            <pc:docMk/>
            <pc:sldMk cId="1897522746" sldId="267"/>
            <ac:picMk id="4" creationId="{BC1872E1-6334-4EDA-83E2-DF03BE723334}"/>
          </ac:picMkLst>
        </pc:picChg>
      </pc:sldChg>
      <pc:sldChg chg="addSp delSp modSp add">
        <pc:chgData name="Feng, Emily (Mei-Ling)" userId="c7c57ab6-b36e-4226-bca4-c644567eeca5" providerId="ADAL" clId="{12A4C53B-AA87-47F0-AC37-1AD674F54EA0}" dt="2020-05-11T13:32:17.174" v="3574" actId="1076"/>
        <pc:sldMkLst>
          <pc:docMk/>
          <pc:sldMk cId="1584706589" sldId="268"/>
        </pc:sldMkLst>
        <pc:spChg chg="mod">
          <ac:chgData name="Feng, Emily (Mei-Ling)" userId="c7c57ab6-b36e-4226-bca4-c644567eeca5" providerId="ADAL" clId="{12A4C53B-AA87-47F0-AC37-1AD674F54EA0}" dt="2020-05-11T13:31:33.013" v="3567" actId="20577"/>
          <ac:spMkLst>
            <pc:docMk/>
            <pc:sldMk cId="1584706589" sldId="268"/>
            <ac:spMk id="2" creationId="{83000020-30F6-4430-BCB9-0A8B1C1AC351}"/>
          </ac:spMkLst>
        </pc:spChg>
        <pc:spChg chg="del">
          <ac:chgData name="Feng, Emily (Mei-Ling)" userId="c7c57ab6-b36e-4226-bca4-c644567eeca5" providerId="ADAL" clId="{12A4C53B-AA87-47F0-AC37-1AD674F54EA0}" dt="2020-05-11T13:28:05.491" v="3479"/>
          <ac:spMkLst>
            <pc:docMk/>
            <pc:sldMk cId="1584706589" sldId="268"/>
            <ac:spMk id="3" creationId="{07FEFD69-42FF-4F77-A212-6F6BE65DE65E}"/>
          </ac:spMkLst>
        </pc:spChg>
        <pc:spChg chg="add del mod">
          <ac:chgData name="Feng, Emily (Mei-Ling)" userId="c7c57ab6-b36e-4226-bca4-c644567eeca5" providerId="ADAL" clId="{12A4C53B-AA87-47F0-AC37-1AD674F54EA0}" dt="2020-05-11T13:29:02.153" v="3484"/>
          <ac:spMkLst>
            <pc:docMk/>
            <pc:sldMk cId="1584706589" sldId="268"/>
            <ac:spMk id="6" creationId="{3FEFA116-EBB8-4433-895E-DE54C37D4FED}"/>
          </ac:spMkLst>
        </pc:spChg>
        <pc:graphicFrameChg chg="add del mod modGraphic">
          <ac:chgData name="Feng, Emily (Mei-Ling)" userId="c7c57ab6-b36e-4226-bca4-c644567eeca5" providerId="ADAL" clId="{12A4C53B-AA87-47F0-AC37-1AD674F54EA0}" dt="2020-05-11T13:28:24.671" v="3483" actId="478"/>
          <ac:graphicFrameMkLst>
            <pc:docMk/>
            <pc:sldMk cId="1584706589" sldId="268"/>
            <ac:graphicFrameMk id="4" creationId="{A3F0F297-55DD-43BC-AE80-55CB12A17543}"/>
          </ac:graphicFrameMkLst>
        </pc:graphicFrameChg>
        <pc:graphicFrameChg chg="add mod modGraphic">
          <ac:chgData name="Feng, Emily (Mei-Ling)" userId="c7c57ab6-b36e-4226-bca4-c644567eeca5" providerId="ADAL" clId="{12A4C53B-AA87-47F0-AC37-1AD674F54EA0}" dt="2020-05-11T13:32:11.194" v="3573" actId="1076"/>
          <ac:graphicFrameMkLst>
            <pc:docMk/>
            <pc:sldMk cId="1584706589" sldId="268"/>
            <ac:graphicFrameMk id="7" creationId="{F14567E9-8E1C-4F90-A09A-A372EF39DF48}"/>
          </ac:graphicFrameMkLst>
        </pc:graphicFrameChg>
        <pc:graphicFrameChg chg="add mod modGraphic">
          <ac:chgData name="Feng, Emily (Mei-Ling)" userId="c7c57ab6-b36e-4226-bca4-c644567eeca5" providerId="ADAL" clId="{12A4C53B-AA87-47F0-AC37-1AD674F54EA0}" dt="2020-05-11T13:32:17.174" v="3574" actId="1076"/>
          <ac:graphicFrameMkLst>
            <pc:docMk/>
            <pc:sldMk cId="1584706589" sldId="268"/>
            <ac:graphicFrameMk id="8" creationId="{AC453C2A-C4E9-48DC-8A9D-15D1FA47977C}"/>
          </ac:graphicFrameMkLst>
        </pc:graphicFrameChg>
      </pc:sldChg>
      <pc:sldChg chg="modSp add del">
        <pc:chgData name="Feng, Emily (Mei-Ling)" userId="c7c57ab6-b36e-4226-bca4-c644567eeca5" providerId="ADAL" clId="{12A4C53B-AA87-47F0-AC37-1AD674F54EA0}" dt="2020-05-15T18:35:47.908" v="6478" actId="2696"/>
        <pc:sldMkLst>
          <pc:docMk/>
          <pc:sldMk cId="2214650595" sldId="269"/>
        </pc:sldMkLst>
        <pc:spChg chg="mod">
          <ac:chgData name="Feng, Emily (Mei-Ling)" userId="c7c57ab6-b36e-4226-bca4-c644567eeca5" providerId="ADAL" clId="{12A4C53B-AA87-47F0-AC37-1AD674F54EA0}" dt="2020-05-11T14:07:05.798" v="4350" actId="20577"/>
          <ac:spMkLst>
            <pc:docMk/>
            <pc:sldMk cId="2214650595" sldId="269"/>
            <ac:spMk id="2" creationId="{52F57050-DF66-4778-9EFF-B2D13E5D2FED}"/>
          </ac:spMkLst>
        </pc:spChg>
        <pc:spChg chg="mod">
          <ac:chgData name="Feng, Emily (Mei-Ling)" userId="c7c57ab6-b36e-4226-bca4-c644567eeca5" providerId="ADAL" clId="{12A4C53B-AA87-47F0-AC37-1AD674F54EA0}" dt="2020-05-11T14:08:13.085" v="4377" actId="20577"/>
          <ac:spMkLst>
            <pc:docMk/>
            <pc:sldMk cId="2214650595" sldId="269"/>
            <ac:spMk id="3" creationId="{2E4D3B67-182C-44BF-BF28-7CFC19CA8F12}"/>
          </ac:spMkLst>
        </pc:spChg>
      </pc:sldChg>
      <pc:sldChg chg="addSp modSp add">
        <pc:chgData name="Feng, Emily (Mei-Ling)" userId="c7c57ab6-b36e-4226-bca4-c644567eeca5" providerId="ADAL" clId="{12A4C53B-AA87-47F0-AC37-1AD674F54EA0}" dt="2020-05-11T14:23:43.794" v="5131" actId="20577"/>
        <pc:sldMkLst>
          <pc:docMk/>
          <pc:sldMk cId="4016401866" sldId="270"/>
        </pc:sldMkLst>
        <pc:spChg chg="mod">
          <ac:chgData name="Feng, Emily (Mei-Ling)" userId="c7c57ab6-b36e-4226-bca4-c644567eeca5" providerId="ADAL" clId="{12A4C53B-AA87-47F0-AC37-1AD674F54EA0}" dt="2020-05-11T14:11:00.271" v="4408" actId="20577"/>
          <ac:spMkLst>
            <pc:docMk/>
            <pc:sldMk cId="4016401866" sldId="270"/>
            <ac:spMk id="2" creationId="{F2EB54B9-EADA-4647-86DB-787A1F2E741E}"/>
          </ac:spMkLst>
        </pc:spChg>
        <pc:spChg chg="add mod">
          <ac:chgData name="Feng, Emily (Mei-Ling)" userId="c7c57ab6-b36e-4226-bca4-c644567eeca5" providerId="ADAL" clId="{12A4C53B-AA87-47F0-AC37-1AD674F54EA0}" dt="2020-05-11T14:23:43.794" v="5131" actId="20577"/>
          <ac:spMkLst>
            <pc:docMk/>
            <pc:sldMk cId="4016401866" sldId="270"/>
            <ac:spMk id="6" creationId="{3CC8C914-C6C1-4718-B4CB-5002C437CD45}"/>
          </ac:spMkLst>
        </pc:spChg>
        <pc:picChg chg="add mod">
          <ac:chgData name="Feng, Emily (Mei-Ling)" userId="c7c57ab6-b36e-4226-bca4-c644567eeca5" providerId="ADAL" clId="{12A4C53B-AA87-47F0-AC37-1AD674F54EA0}" dt="2020-05-11T14:22:27.371" v="5115" actId="1076"/>
          <ac:picMkLst>
            <pc:docMk/>
            <pc:sldMk cId="4016401866" sldId="270"/>
            <ac:picMk id="4" creationId="{08A53A1D-68B3-4326-B23C-10C80EAB0559}"/>
          </ac:picMkLst>
        </pc:picChg>
        <pc:picChg chg="add mod">
          <ac:chgData name="Feng, Emily (Mei-Ling)" userId="c7c57ab6-b36e-4226-bca4-c644567eeca5" providerId="ADAL" clId="{12A4C53B-AA87-47F0-AC37-1AD674F54EA0}" dt="2020-05-11T14:22:30.571" v="5116" actId="1076"/>
          <ac:picMkLst>
            <pc:docMk/>
            <pc:sldMk cId="4016401866" sldId="270"/>
            <ac:picMk id="5" creationId="{3B9D5719-B763-4590-A79F-FCB4EAAF5D3A}"/>
          </ac:picMkLst>
        </pc:picChg>
      </pc:sldChg>
      <pc:sldChg chg="modSp add">
        <pc:chgData name="Feng, Emily (Mei-Ling)" userId="c7c57ab6-b36e-4226-bca4-c644567eeca5" providerId="ADAL" clId="{12A4C53B-AA87-47F0-AC37-1AD674F54EA0}" dt="2020-05-11T17:34:17.203" v="6014" actId="5793"/>
        <pc:sldMkLst>
          <pc:docMk/>
          <pc:sldMk cId="3152979640" sldId="271"/>
        </pc:sldMkLst>
        <pc:spChg chg="mod">
          <ac:chgData name="Feng, Emily (Mei-Ling)" userId="c7c57ab6-b36e-4226-bca4-c644567eeca5" providerId="ADAL" clId="{12A4C53B-AA87-47F0-AC37-1AD674F54EA0}" dt="2020-05-11T17:31:56.670" v="5718" actId="20577"/>
          <ac:spMkLst>
            <pc:docMk/>
            <pc:sldMk cId="3152979640" sldId="271"/>
            <ac:spMk id="2" creationId="{65D05EB8-EC23-40D6-9BD7-FD7B896ECDED}"/>
          </ac:spMkLst>
        </pc:spChg>
        <pc:spChg chg="mod">
          <ac:chgData name="Feng, Emily (Mei-Ling)" userId="c7c57ab6-b36e-4226-bca4-c644567eeca5" providerId="ADAL" clId="{12A4C53B-AA87-47F0-AC37-1AD674F54EA0}" dt="2020-05-11T17:34:17.203" v="6014" actId="5793"/>
          <ac:spMkLst>
            <pc:docMk/>
            <pc:sldMk cId="3152979640" sldId="271"/>
            <ac:spMk id="3" creationId="{A7A31FED-5CA3-4A82-A9CA-26E1B3A8B830}"/>
          </ac:spMkLst>
        </pc:spChg>
      </pc:sldChg>
      <pc:sldChg chg="add del">
        <pc:chgData name="Feng, Emily (Mei-Ling)" userId="c7c57ab6-b36e-4226-bca4-c644567eeca5" providerId="ADAL" clId="{12A4C53B-AA87-47F0-AC37-1AD674F54EA0}" dt="2020-05-15T19:02:01.831" v="7394" actId="2696"/>
        <pc:sldMkLst>
          <pc:docMk/>
          <pc:sldMk cId="1727213110" sldId="272"/>
        </pc:sldMkLst>
      </pc:sldChg>
      <pc:sldChg chg="addSp delSp modSp add">
        <pc:chgData name="Feng, Emily (Mei-Ling)" userId="c7c57ab6-b36e-4226-bca4-c644567eeca5" providerId="ADAL" clId="{12A4C53B-AA87-47F0-AC37-1AD674F54EA0}" dt="2020-05-15T18:53:13.166" v="7186" actId="20577"/>
        <pc:sldMkLst>
          <pc:docMk/>
          <pc:sldMk cId="1260815255" sldId="273"/>
        </pc:sldMkLst>
        <pc:spChg chg="add del mod">
          <ac:chgData name="Feng, Emily (Mei-Ling)" userId="c7c57ab6-b36e-4226-bca4-c644567eeca5" providerId="ADAL" clId="{12A4C53B-AA87-47F0-AC37-1AD674F54EA0}" dt="2020-05-15T18:50:16.324" v="7132" actId="5793"/>
          <ac:spMkLst>
            <pc:docMk/>
            <pc:sldMk cId="1260815255" sldId="273"/>
            <ac:spMk id="3" creationId="{6705D2CA-2B1D-4AB1-985E-2F9D645CEC34}"/>
          </ac:spMkLst>
        </pc:spChg>
        <pc:spChg chg="mod">
          <ac:chgData name="Feng, Emily (Mei-Ling)" userId="c7c57ab6-b36e-4226-bca4-c644567eeca5" providerId="ADAL" clId="{12A4C53B-AA87-47F0-AC37-1AD674F54EA0}" dt="2020-05-15T18:53:13.166" v="7186" actId="20577"/>
          <ac:spMkLst>
            <pc:docMk/>
            <pc:sldMk cId="1260815255" sldId="273"/>
            <ac:spMk id="8" creationId="{013C92E7-5B9F-40E7-BC00-9FCA0E47F8FB}"/>
          </ac:spMkLst>
        </pc:spChg>
        <pc:spChg chg="add del mod">
          <ac:chgData name="Feng, Emily (Mei-Ling)" userId="c7c57ab6-b36e-4226-bca4-c644567eeca5" providerId="ADAL" clId="{12A4C53B-AA87-47F0-AC37-1AD674F54EA0}" dt="2020-05-15T18:45:13.049" v="6810" actId="478"/>
          <ac:spMkLst>
            <pc:docMk/>
            <pc:sldMk cId="1260815255" sldId="273"/>
            <ac:spMk id="9" creationId="{A1743024-477E-47A5-B70A-F02B9A3C7790}"/>
          </ac:spMkLst>
        </pc:spChg>
        <pc:picChg chg="del">
          <ac:chgData name="Feng, Emily (Mei-Ling)" userId="c7c57ab6-b36e-4226-bca4-c644567eeca5" providerId="ADAL" clId="{12A4C53B-AA87-47F0-AC37-1AD674F54EA0}" dt="2020-05-15T18:50:19.782" v="7133" actId="478"/>
          <ac:picMkLst>
            <pc:docMk/>
            <pc:sldMk cId="1260815255" sldId="273"/>
            <ac:picMk id="5" creationId="{FD21F22C-BBBE-4DF0-9DF8-AD134319F6D9}"/>
          </ac:picMkLst>
        </pc:picChg>
        <pc:picChg chg="del">
          <ac:chgData name="Feng, Emily (Mei-Ling)" userId="c7c57ab6-b36e-4226-bca4-c644567eeca5" providerId="ADAL" clId="{12A4C53B-AA87-47F0-AC37-1AD674F54EA0}" dt="2020-05-15T18:50:21.614" v="7135" actId="478"/>
          <ac:picMkLst>
            <pc:docMk/>
            <pc:sldMk cId="1260815255" sldId="273"/>
            <ac:picMk id="6" creationId="{E927521F-F9F3-499D-B857-0CE46332B00A}"/>
          </ac:picMkLst>
        </pc:picChg>
        <pc:picChg chg="del">
          <ac:chgData name="Feng, Emily (Mei-Ling)" userId="c7c57ab6-b36e-4226-bca4-c644567eeca5" providerId="ADAL" clId="{12A4C53B-AA87-47F0-AC37-1AD674F54EA0}" dt="2020-05-15T18:50:20.719" v="7134" actId="478"/>
          <ac:picMkLst>
            <pc:docMk/>
            <pc:sldMk cId="1260815255" sldId="273"/>
            <ac:picMk id="7" creationId="{500BF0DE-F0A6-4ED9-9AF3-3EC0BAA05CC1}"/>
          </ac:picMkLst>
        </pc:picChg>
        <pc:picChg chg="add mod">
          <ac:chgData name="Feng, Emily (Mei-Ling)" userId="c7c57ab6-b36e-4226-bca4-c644567eeca5" providerId="ADAL" clId="{12A4C53B-AA87-47F0-AC37-1AD674F54EA0}" dt="2020-05-15T18:51:44.095" v="7146" actId="1076"/>
          <ac:picMkLst>
            <pc:docMk/>
            <pc:sldMk cId="1260815255" sldId="273"/>
            <ac:picMk id="10" creationId="{5CE21293-232A-4B8E-BA9F-4F0DC8A868E7}"/>
          </ac:picMkLst>
        </pc:picChg>
        <pc:picChg chg="add mod">
          <ac:chgData name="Feng, Emily (Mei-Ling)" userId="c7c57ab6-b36e-4226-bca4-c644567eeca5" providerId="ADAL" clId="{12A4C53B-AA87-47F0-AC37-1AD674F54EA0}" dt="2020-05-15T18:51:48.684" v="7147" actId="14100"/>
          <ac:picMkLst>
            <pc:docMk/>
            <pc:sldMk cId="1260815255" sldId="273"/>
            <ac:picMk id="11" creationId="{92F80BA9-4CE8-4766-A337-AB9C9AD55286}"/>
          </ac:picMkLst>
        </pc:picChg>
      </pc:sldChg>
      <pc:sldChg chg="delSp modSp add">
        <pc:chgData name="Feng, Emily (Mei-Ling)" userId="c7c57ab6-b36e-4226-bca4-c644567eeca5" providerId="ADAL" clId="{12A4C53B-AA87-47F0-AC37-1AD674F54EA0}" dt="2020-05-15T18:49:51.403" v="7127" actId="115"/>
        <pc:sldMkLst>
          <pc:docMk/>
          <pc:sldMk cId="1428158408" sldId="274"/>
        </pc:sldMkLst>
        <pc:spChg chg="mod">
          <ac:chgData name="Feng, Emily (Mei-Ling)" userId="c7c57ab6-b36e-4226-bca4-c644567eeca5" providerId="ADAL" clId="{12A4C53B-AA87-47F0-AC37-1AD674F54EA0}" dt="2020-05-15T18:49:51.403" v="7127" actId="115"/>
          <ac:spMkLst>
            <pc:docMk/>
            <pc:sldMk cId="1428158408" sldId="274"/>
            <ac:spMk id="3" creationId="{6705D2CA-2B1D-4AB1-985E-2F9D645CEC34}"/>
          </ac:spMkLst>
        </pc:spChg>
        <pc:spChg chg="del">
          <ac:chgData name="Feng, Emily (Mei-Ling)" userId="c7c57ab6-b36e-4226-bca4-c644567eeca5" providerId="ADAL" clId="{12A4C53B-AA87-47F0-AC37-1AD674F54EA0}" dt="2020-05-15T18:44:11.598" v="6788" actId="478"/>
          <ac:spMkLst>
            <pc:docMk/>
            <pc:sldMk cId="1428158408" sldId="274"/>
            <ac:spMk id="8" creationId="{013C92E7-5B9F-40E7-BC00-9FCA0E47F8FB}"/>
          </ac:spMkLst>
        </pc:spChg>
        <pc:picChg chg="del">
          <ac:chgData name="Feng, Emily (Mei-Ling)" userId="c7c57ab6-b36e-4226-bca4-c644567eeca5" providerId="ADAL" clId="{12A4C53B-AA87-47F0-AC37-1AD674F54EA0}" dt="2020-05-15T18:38:34.228" v="6620" actId="478"/>
          <ac:picMkLst>
            <pc:docMk/>
            <pc:sldMk cId="1428158408" sldId="274"/>
            <ac:picMk id="5" creationId="{FD21F22C-BBBE-4DF0-9DF8-AD134319F6D9}"/>
          </ac:picMkLst>
        </pc:picChg>
        <pc:picChg chg="del">
          <ac:chgData name="Feng, Emily (Mei-Ling)" userId="c7c57ab6-b36e-4226-bca4-c644567eeca5" providerId="ADAL" clId="{12A4C53B-AA87-47F0-AC37-1AD674F54EA0}" dt="2020-05-15T18:38:35.495" v="6622" actId="478"/>
          <ac:picMkLst>
            <pc:docMk/>
            <pc:sldMk cId="1428158408" sldId="274"/>
            <ac:picMk id="6" creationId="{E927521F-F9F3-499D-B857-0CE46332B00A}"/>
          </ac:picMkLst>
        </pc:picChg>
        <pc:picChg chg="del">
          <ac:chgData name="Feng, Emily (Mei-Ling)" userId="c7c57ab6-b36e-4226-bca4-c644567eeca5" providerId="ADAL" clId="{12A4C53B-AA87-47F0-AC37-1AD674F54EA0}" dt="2020-05-15T18:38:34.939" v="6621" actId="478"/>
          <ac:picMkLst>
            <pc:docMk/>
            <pc:sldMk cId="1428158408" sldId="274"/>
            <ac:picMk id="7" creationId="{500BF0DE-F0A6-4ED9-9AF3-3EC0BAA05CC1}"/>
          </ac:picMkLst>
        </pc:picChg>
      </pc:sldChg>
      <pc:sldChg chg="modSp add">
        <pc:chgData name="Feng, Emily (Mei-Ling)" userId="c7c57ab6-b36e-4226-bca4-c644567eeca5" providerId="ADAL" clId="{12A4C53B-AA87-47F0-AC37-1AD674F54EA0}" dt="2020-05-15T18:55:41.328" v="7270" actId="20577"/>
        <pc:sldMkLst>
          <pc:docMk/>
          <pc:sldMk cId="1728214586" sldId="275"/>
        </pc:sldMkLst>
        <pc:spChg chg="mod">
          <ac:chgData name="Feng, Emily (Mei-Ling)" userId="c7c57ab6-b36e-4226-bca4-c644567eeca5" providerId="ADAL" clId="{12A4C53B-AA87-47F0-AC37-1AD674F54EA0}" dt="2020-05-15T18:55:41.328" v="7270" actId="20577"/>
          <ac:spMkLst>
            <pc:docMk/>
            <pc:sldMk cId="1728214586" sldId="275"/>
            <ac:spMk id="8" creationId="{013C92E7-5B9F-40E7-BC00-9FCA0E47F8FB}"/>
          </ac:spMkLst>
        </pc:spChg>
        <pc:picChg chg="mod">
          <ac:chgData name="Feng, Emily (Mei-Ling)" userId="c7c57ab6-b36e-4226-bca4-c644567eeca5" providerId="ADAL" clId="{12A4C53B-AA87-47F0-AC37-1AD674F54EA0}" dt="2020-05-15T18:53:43.373" v="7188" actId="14826"/>
          <ac:picMkLst>
            <pc:docMk/>
            <pc:sldMk cId="1728214586" sldId="275"/>
            <ac:picMk id="10" creationId="{5CE21293-232A-4B8E-BA9F-4F0DC8A868E7}"/>
          </ac:picMkLst>
        </pc:picChg>
        <pc:picChg chg="mod">
          <ac:chgData name="Feng, Emily (Mei-Ling)" userId="c7c57ab6-b36e-4226-bca4-c644567eeca5" providerId="ADAL" clId="{12A4C53B-AA87-47F0-AC37-1AD674F54EA0}" dt="2020-05-15T18:53:54.883" v="7189" actId="14826"/>
          <ac:picMkLst>
            <pc:docMk/>
            <pc:sldMk cId="1728214586" sldId="275"/>
            <ac:picMk id="11" creationId="{92F80BA9-4CE8-4766-A337-AB9C9AD55286}"/>
          </ac:picMkLst>
        </pc:picChg>
      </pc:sldChg>
      <pc:sldChg chg="addSp delSp modSp add">
        <pc:chgData name="Feng, Emily (Mei-Ling)" userId="c7c57ab6-b36e-4226-bca4-c644567eeca5" providerId="ADAL" clId="{12A4C53B-AA87-47F0-AC37-1AD674F54EA0}" dt="2020-05-15T19:00:58.446" v="7393" actId="1076"/>
        <pc:sldMkLst>
          <pc:docMk/>
          <pc:sldMk cId="848396386" sldId="276"/>
        </pc:sldMkLst>
        <pc:spChg chg="mod">
          <ac:chgData name="Feng, Emily (Mei-Ling)" userId="c7c57ab6-b36e-4226-bca4-c644567eeca5" providerId="ADAL" clId="{12A4C53B-AA87-47F0-AC37-1AD674F54EA0}" dt="2020-05-15T19:00:58.446" v="7393" actId="1076"/>
          <ac:spMkLst>
            <pc:docMk/>
            <pc:sldMk cId="848396386" sldId="276"/>
            <ac:spMk id="3" creationId="{6705D2CA-2B1D-4AB1-985E-2F9D645CEC34}"/>
          </ac:spMkLst>
        </pc:spChg>
        <pc:spChg chg="mod">
          <ac:chgData name="Feng, Emily (Mei-Ling)" userId="c7c57ab6-b36e-4226-bca4-c644567eeca5" providerId="ADAL" clId="{12A4C53B-AA87-47F0-AC37-1AD674F54EA0}" dt="2020-05-15T18:59:49.071" v="7319" actId="20577"/>
          <ac:spMkLst>
            <pc:docMk/>
            <pc:sldMk cId="848396386" sldId="276"/>
            <ac:spMk id="8" creationId="{013C92E7-5B9F-40E7-BC00-9FCA0E47F8FB}"/>
          </ac:spMkLst>
        </pc:spChg>
        <pc:picChg chg="add mod ord">
          <ac:chgData name="Feng, Emily (Mei-Ling)" userId="c7c57ab6-b36e-4226-bca4-c644567eeca5" providerId="ADAL" clId="{12A4C53B-AA87-47F0-AC37-1AD674F54EA0}" dt="2020-05-15T18:59:14.185" v="7279" actId="1076"/>
          <ac:picMkLst>
            <pc:docMk/>
            <pc:sldMk cId="848396386" sldId="276"/>
            <ac:picMk id="4" creationId="{6038C04B-1D04-49C5-9B16-54619DC6E73D}"/>
          </ac:picMkLst>
        </pc:picChg>
        <pc:picChg chg="del">
          <ac:chgData name="Feng, Emily (Mei-Ling)" userId="c7c57ab6-b36e-4226-bca4-c644567eeca5" providerId="ADAL" clId="{12A4C53B-AA87-47F0-AC37-1AD674F54EA0}" dt="2020-05-15T18:59:00.036" v="7274" actId="478"/>
          <ac:picMkLst>
            <pc:docMk/>
            <pc:sldMk cId="848396386" sldId="276"/>
            <ac:picMk id="10" creationId="{5CE21293-232A-4B8E-BA9F-4F0DC8A868E7}"/>
          </ac:picMkLst>
        </pc:picChg>
        <pc:picChg chg="mod">
          <ac:chgData name="Feng, Emily (Mei-Ling)" userId="c7c57ab6-b36e-4226-bca4-c644567eeca5" providerId="ADAL" clId="{12A4C53B-AA87-47F0-AC37-1AD674F54EA0}" dt="2020-05-15T19:00:10.359" v="7320" actId="14100"/>
          <ac:picMkLst>
            <pc:docMk/>
            <pc:sldMk cId="848396386" sldId="276"/>
            <ac:picMk id="11" creationId="{92F80BA9-4CE8-4766-A337-AB9C9AD55286}"/>
          </ac:picMkLst>
        </pc:picChg>
      </pc:sldChg>
      <pc:sldChg chg="modSp add">
        <pc:chgData name="Feng, Emily (Mei-Ling)" userId="c7c57ab6-b36e-4226-bca4-c644567eeca5" providerId="ADAL" clId="{12A4C53B-AA87-47F0-AC37-1AD674F54EA0}" dt="2020-05-15T19:08:11.336" v="7492" actId="20577"/>
        <pc:sldMkLst>
          <pc:docMk/>
          <pc:sldMk cId="4133618745" sldId="277"/>
        </pc:sldMkLst>
        <pc:spChg chg="mod">
          <ac:chgData name="Feng, Emily (Mei-Ling)" userId="c7c57ab6-b36e-4226-bca4-c644567eeca5" providerId="ADAL" clId="{12A4C53B-AA87-47F0-AC37-1AD674F54EA0}" dt="2020-05-15T19:08:11.336" v="7492" actId="20577"/>
          <ac:spMkLst>
            <pc:docMk/>
            <pc:sldMk cId="4133618745" sldId="277"/>
            <ac:spMk id="8" creationId="{013C92E7-5B9F-40E7-BC00-9FCA0E47F8FB}"/>
          </ac:spMkLst>
        </pc:spChg>
        <pc:spChg chg="mod">
          <ac:chgData name="Feng, Emily (Mei-Ling)" userId="c7c57ab6-b36e-4226-bca4-c644567eeca5" providerId="ADAL" clId="{12A4C53B-AA87-47F0-AC37-1AD674F54EA0}" dt="2020-05-15T19:08:05.196" v="7480" actId="20577"/>
          <ac:spMkLst>
            <pc:docMk/>
            <pc:sldMk cId="4133618745" sldId="277"/>
            <ac:spMk id="10" creationId="{BE34AC55-649C-4C61-B926-A47F6197DADB}"/>
          </ac:spMkLst>
        </pc:spChg>
        <pc:picChg chg="mod">
          <ac:chgData name="Feng, Emily (Mei-Ling)" userId="c7c57ab6-b36e-4226-bca4-c644567eeca5" providerId="ADAL" clId="{12A4C53B-AA87-47F0-AC37-1AD674F54EA0}" dt="2020-05-15T19:07:31.989" v="7474" actId="14826"/>
          <ac:picMkLst>
            <pc:docMk/>
            <pc:sldMk cId="4133618745" sldId="277"/>
            <ac:picMk id="4" creationId="{BCBB8FDC-A950-4473-851D-403E3E1D213B}"/>
          </ac:picMkLst>
        </pc:picChg>
        <pc:picChg chg="mod">
          <ac:chgData name="Feng, Emily (Mei-Ling)" userId="c7c57ab6-b36e-4226-bca4-c644567eeca5" providerId="ADAL" clId="{12A4C53B-AA87-47F0-AC37-1AD674F54EA0}" dt="2020-05-15T19:07:44.233" v="7475" actId="14826"/>
          <ac:picMkLst>
            <pc:docMk/>
            <pc:sldMk cId="4133618745" sldId="277"/>
            <ac:picMk id="9" creationId="{34FFFF96-AA89-44DA-BC3A-0D0AD7502074}"/>
          </ac:picMkLst>
        </pc:picChg>
      </pc:sldChg>
      <pc:sldChg chg="delSp modSp add">
        <pc:chgData name="Feng, Emily (Mei-Ling)" userId="c7c57ab6-b36e-4226-bca4-c644567eeca5" providerId="ADAL" clId="{12A4C53B-AA87-47F0-AC37-1AD674F54EA0}" dt="2020-05-15T19:07:07.517" v="7473" actId="20577"/>
        <pc:sldMkLst>
          <pc:docMk/>
          <pc:sldMk cId="2105932097" sldId="278"/>
        </pc:sldMkLst>
        <pc:spChg chg="mod">
          <ac:chgData name="Feng, Emily (Mei-Ling)" userId="c7c57ab6-b36e-4226-bca4-c644567eeca5" providerId="ADAL" clId="{12A4C53B-AA87-47F0-AC37-1AD674F54EA0}" dt="2020-05-15T19:07:07.517" v="7473" actId="20577"/>
          <ac:spMkLst>
            <pc:docMk/>
            <pc:sldMk cId="2105932097" sldId="278"/>
            <ac:spMk id="8" creationId="{013C92E7-5B9F-40E7-BC00-9FCA0E47F8FB}"/>
          </ac:spMkLst>
        </pc:spChg>
        <pc:spChg chg="del">
          <ac:chgData name="Feng, Emily (Mei-Ling)" userId="c7c57ab6-b36e-4226-bca4-c644567eeca5" providerId="ADAL" clId="{12A4C53B-AA87-47F0-AC37-1AD674F54EA0}" dt="2020-05-15T19:06:30.689" v="7444" actId="478"/>
          <ac:spMkLst>
            <pc:docMk/>
            <pc:sldMk cId="2105932097" sldId="278"/>
            <ac:spMk id="10" creationId="{BE34AC55-649C-4C61-B926-A47F6197DADB}"/>
          </ac:spMkLst>
        </pc:spChg>
        <pc:picChg chg="del">
          <ac:chgData name="Feng, Emily (Mei-Ling)" userId="c7c57ab6-b36e-4226-bca4-c644567eeca5" providerId="ADAL" clId="{12A4C53B-AA87-47F0-AC37-1AD674F54EA0}" dt="2020-05-15T19:06:17.349" v="7439" actId="478"/>
          <ac:picMkLst>
            <pc:docMk/>
            <pc:sldMk cId="2105932097" sldId="278"/>
            <ac:picMk id="4" creationId="{BCBB8FDC-A950-4473-851D-403E3E1D213B}"/>
          </ac:picMkLst>
        </pc:picChg>
        <pc:picChg chg="mod">
          <ac:chgData name="Feng, Emily (Mei-Ling)" userId="c7c57ab6-b36e-4226-bca4-c644567eeca5" providerId="ADAL" clId="{12A4C53B-AA87-47F0-AC37-1AD674F54EA0}" dt="2020-05-15T19:06:28.350" v="7443" actId="1076"/>
          <ac:picMkLst>
            <pc:docMk/>
            <pc:sldMk cId="2105932097" sldId="278"/>
            <ac:picMk id="9" creationId="{34FFFF96-AA89-44DA-BC3A-0D0AD7502074}"/>
          </ac:picMkLst>
        </pc:picChg>
      </pc:sldChg>
      <pc:sldChg chg="modSp add">
        <pc:chgData name="Feng, Emily (Mei-Ling)" userId="c7c57ab6-b36e-4226-bca4-c644567eeca5" providerId="ADAL" clId="{12A4C53B-AA87-47F0-AC37-1AD674F54EA0}" dt="2020-05-15T19:09:04.700" v="7502" actId="1076"/>
        <pc:sldMkLst>
          <pc:docMk/>
          <pc:sldMk cId="2957561915" sldId="279"/>
        </pc:sldMkLst>
        <pc:spChg chg="mod">
          <ac:chgData name="Feng, Emily (Mei-Ling)" userId="c7c57ab6-b36e-4226-bca4-c644567eeca5" providerId="ADAL" clId="{12A4C53B-AA87-47F0-AC37-1AD674F54EA0}" dt="2020-05-15T19:09:04.700" v="7502" actId="1076"/>
          <ac:spMkLst>
            <pc:docMk/>
            <pc:sldMk cId="2957561915" sldId="279"/>
            <ac:spMk id="8" creationId="{013C92E7-5B9F-40E7-BC00-9FCA0E47F8FB}"/>
          </ac:spMkLst>
        </pc:spChg>
        <pc:picChg chg="mod">
          <ac:chgData name="Feng, Emily (Mei-Ling)" userId="c7c57ab6-b36e-4226-bca4-c644567eeca5" providerId="ADAL" clId="{12A4C53B-AA87-47F0-AC37-1AD674F54EA0}" dt="2020-05-15T19:08:41.277" v="7495" actId="14100"/>
          <ac:picMkLst>
            <pc:docMk/>
            <pc:sldMk cId="2957561915" sldId="279"/>
            <ac:picMk id="9" creationId="{34FFFF96-AA89-44DA-BC3A-0D0AD7502074}"/>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3484D-2A7D-4E62-93A6-63B8190744E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BB1B098-896A-4808-B1C1-E0A3299B01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2C753A5-322E-4172-919A-429855EC2C4F}"/>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FA9ED470-97F2-4E79-8AB0-DA5535683F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42F34AB-1C48-427D-A3E7-CE0C286BC5B1}"/>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4250072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D554A1-06D0-4BED-878E-22B95745AD0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1A5CFC-0D52-4F1A-9145-C1B65D273B1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AF634F-C987-483D-AF19-7CE6627E74C1}"/>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A70F9736-BFAD-405A-AB57-755BCF1089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6CA7CE-A564-46FB-9315-75FB999696D6}"/>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7633223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35D33B-D66A-4627-9506-BC9752C3EDE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6B0059-7F7C-4798-BEA1-BF9F5DE26C8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D49F32-F036-468A-A40E-2FEB28F2AEE8}"/>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0C29C9DC-23B1-4A37-8B8E-3CD1961224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6F2506-D3F2-4C65-B857-49D4243ED27D}"/>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761686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11B163-CE67-4FB6-B289-33EBA16AAF2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6ED7F7-772C-445A-804C-4996404AB6B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4E70EA-5EC5-417C-94C6-6FE3C2AA83C6}"/>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BF4E89AD-BC1B-4DE5-B843-5E8B6F9E0E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23B5CC-03B5-41A2-A670-82DFB800F0BE}"/>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280150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FAA9D-F3BC-4DAC-AEC7-79CE2D049C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9F1BE1-47BC-4001-BC9E-DAF7C7419B4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F02D327-2FB1-439F-9BBA-ABEE6CAFB997}"/>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E5CAFECA-9D9D-41BA-A70F-E204E7141A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FA91E3-FC5C-4696-98AA-93A45EBA77AA}"/>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0550696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7FC833-EE98-4C9E-802D-403C5B5990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B5F3B8-91EB-463B-B6F9-A9EF0802961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399C33-614D-44E2-A926-2BB30030577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625813-1502-4E77-9D47-00EA135C21D5}"/>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6" name="Footer Placeholder 5">
            <a:extLst>
              <a:ext uri="{FF2B5EF4-FFF2-40B4-BE49-F238E27FC236}">
                <a16:creationId xmlns:a16="http://schemas.microsoft.com/office/drawing/2014/main" id="{9418B83F-DA86-4F67-BE17-4017417117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B3897E-E417-4D98-B1BB-345969074E85}"/>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3037931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DDCE8-1EAD-404C-AEF5-6B5492C35F9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84507FB-F556-4571-B738-796BB74546C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A5D6DE3-3036-4FD9-85AC-F21BBD87C65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4AB399A-CCE5-4230-91F0-DA20BC5327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A85CF5E1-8D30-43CB-B8C0-70BB01A7447D}"/>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6FF01AC-DFAF-4E62-9092-46C0AE6555F9}"/>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8" name="Footer Placeholder 7">
            <a:extLst>
              <a:ext uri="{FF2B5EF4-FFF2-40B4-BE49-F238E27FC236}">
                <a16:creationId xmlns:a16="http://schemas.microsoft.com/office/drawing/2014/main" id="{EBCEE69D-AEA6-4452-84AA-CBDB0E59ED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E3F0583-C4F1-4ADE-A934-4E8A102279FE}"/>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34337886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7AAD13-D7AD-465C-9A93-6CD9A61A975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DCC97B3-3FBF-4B70-9C8F-50DF69CC2D68}"/>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4" name="Footer Placeholder 3">
            <a:extLst>
              <a:ext uri="{FF2B5EF4-FFF2-40B4-BE49-F238E27FC236}">
                <a16:creationId xmlns:a16="http://schemas.microsoft.com/office/drawing/2014/main" id="{A790030C-C94E-4B18-812D-B5C8DF3B1E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E30B97-13AC-4E50-ACAF-3452BF5891E1}"/>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20600109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F4900C-01B9-435F-8D3E-515FF90A7F4C}"/>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3" name="Footer Placeholder 2">
            <a:extLst>
              <a:ext uri="{FF2B5EF4-FFF2-40B4-BE49-F238E27FC236}">
                <a16:creationId xmlns:a16="http://schemas.microsoft.com/office/drawing/2014/main" id="{735C713F-E76F-4A0B-8CDC-FDEB69C37B8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AF822D7-6D49-42CC-A691-6A807ACB677A}"/>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4194920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3A8DFF-DB4A-4F97-9236-D106736324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1F0F629-8F15-48BF-989A-8CA5392382A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F3BCA4-16D6-4438-BA7D-BF15AEB27B5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DB99E59-6085-4B8B-9DEC-B7DF7D0E1B29}"/>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6" name="Footer Placeholder 5">
            <a:extLst>
              <a:ext uri="{FF2B5EF4-FFF2-40B4-BE49-F238E27FC236}">
                <a16:creationId xmlns:a16="http://schemas.microsoft.com/office/drawing/2014/main" id="{9D096B29-DDD2-4E62-8F17-88D9B3C1FD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ECC7850-75F6-41BF-9556-127D69362025}"/>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4214485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16FE7-369F-4D09-A65B-9E04D3BA0F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0E5CF6-B18D-40D2-9E46-EF5FE0458B4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CC16ED4-AB13-4B2F-9DE8-D398D1C4F8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6A98844-BAF2-4977-B628-BF713893CC88}"/>
              </a:ext>
            </a:extLst>
          </p:cNvPr>
          <p:cNvSpPr>
            <a:spLocks noGrp="1"/>
          </p:cNvSpPr>
          <p:nvPr>
            <p:ph type="dt" sz="half" idx="10"/>
          </p:nvPr>
        </p:nvSpPr>
        <p:spPr/>
        <p:txBody>
          <a:bodyPr/>
          <a:lstStyle/>
          <a:p>
            <a:fld id="{EA035C09-8B11-4A48-AF44-E33317B77DCB}" type="datetimeFigureOut">
              <a:rPr lang="en-US" smtClean="0"/>
              <a:t>5/15/2020</a:t>
            </a:fld>
            <a:endParaRPr lang="en-US"/>
          </a:p>
        </p:txBody>
      </p:sp>
      <p:sp>
        <p:nvSpPr>
          <p:cNvPr id="6" name="Footer Placeholder 5">
            <a:extLst>
              <a:ext uri="{FF2B5EF4-FFF2-40B4-BE49-F238E27FC236}">
                <a16:creationId xmlns:a16="http://schemas.microsoft.com/office/drawing/2014/main" id="{F6524324-4F77-4EEC-8BA8-1723759B22E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71CDCC-5D3C-4A26-BDA4-C26EF43CCD42}"/>
              </a:ext>
            </a:extLst>
          </p:cNvPr>
          <p:cNvSpPr>
            <a:spLocks noGrp="1"/>
          </p:cNvSpPr>
          <p:nvPr>
            <p:ph type="sldNum" sz="quarter" idx="12"/>
          </p:nvPr>
        </p:nvSpPr>
        <p:spPr/>
        <p:txBody>
          <a:bodyPr/>
          <a:lstStyle/>
          <a:p>
            <a:fld id="{6C2375A1-BF2C-4AA7-A8E9-9DB1C618EF36}" type="slidenum">
              <a:rPr lang="en-US" smtClean="0"/>
              <a:t>‹#›</a:t>
            </a:fld>
            <a:endParaRPr lang="en-US"/>
          </a:p>
        </p:txBody>
      </p:sp>
    </p:spTree>
    <p:extLst>
      <p:ext uri="{BB962C8B-B14F-4D97-AF65-F5344CB8AC3E}">
        <p14:creationId xmlns:p14="http://schemas.microsoft.com/office/powerpoint/2010/main" val="3289149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8FADC00-C96D-4A33-8D16-179255C7B2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272C0F-F38D-4B07-8BB0-6B85D56119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73B24C-58E5-4CA7-9BE6-7BE58864560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A035C09-8B11-4A48-AF44-E33317B77DCB}" type="datetimeFigureOut">
              <a:rPr lang="en-US" smtClean="0"/>
              <a:t>5/15/2020</a:t>
            </a:fld>
            <a:endParaRPr lang="en-US"/>
          </a:p>
        </p:txBody>
      </p:sp>
      <p:sp>
        <p:nvSpPr>
          <p:cNvPr id="5" name="Footer Placeholder 4">
            <a:extLst>
              <a:ext uri="{FF2B5EF4-FFF2-40B4-BE49-F238E27FC236}">
                <a16:creationId xmlns:a16="http://schemas.microsoft.com/office/drawing/2014/main" id="{F0AA04FC-1507-4385-B70B-A47E2272767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E33C7D-8FCC-43BC-BAF9-9C70A3F69B6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2375A1-BF2C-4AA7-A8E9-9DB1C618EF36}" type="slidenum">
              <a:rPr lang="en-US" smtClean="0"/>
              <a:t>‹#›</a:t>
            </a:fld>
            <a:endParaRPr lang="en-US"/>
          </a:p>
        </p:txBody>
      </p:sp>
    </p:spTree>
    <p:extLst>
      <p:ext uri="{BB962C8B-B14F-4D97-AF65-F5344CB8AC3E}">
        <p14:creationId xmlns:p14="http://schemas.microsoft.com/office/powerpoint/2010/main" val="5176611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5E146-BA5C-4445-B9FE-017A22F7BE6A}"/>
              </a:ext>
            </a:extLst>
          </p:cNvPr>
          <p:cNvSpPr>
            <a:spLocks noGrp="1"/>
          </p:cNvSpPr>
          <p:nvPr>
            <p:ph type="ctrTitle"/>
          </p:nvPr>
        </p:nvSpPr>
        <p:spPr/>
        <p:txBody>
          <a:bodyPr/>
          <a:lstStyle/>
          <a:p>
            <a:r>
              <a:rPr lang="en-US" dirty="0"/>
              <a:t>Energy-Ecology Domain Collaboration </a:t>
            </a:r>
          </a:p>
        </p:txBody>
      </p:sp>
      <p:sp>
        <p:nvSpPr>
          <p:cNvPr id="3" name="Subtitle 2">
            <a:extLst>
              <a:ext uri="{FF2B5EF4-FFF2-40B4-BE49-F238E27FC236}">
                <a16:creationId xmlns:a16="http://schemas.microsoft.com/office/drawing/2014/main" id="{09CAD793-0D82-4981-B955-6A0211D57CA7}"/>
              </a:ext>
            </a:extLst>
          </p:cNvPr>
          <p:cNvSpPr>
            <a:spLocks noGrp="1"/>
          </p:cNvSpPr>
          <p:nvPr>
            <p:ph type="subTitle" idx="1"/>
          </p:nvPr>
        </p:nvSpPr>
        <p:spPr/>
        <p:txBody>
          <a:bodyPr/>
          <a:lstStyle/>
          <a:p>
            <a:r>
              <a:rPr lang="en-US" dirty="0"/>
              <a:t>May 11</a:t>
            </a:r>
            <a:r>
              <a:rPr lang="en-US" baseline="30000" dirty="0"/>
              <a:t>th</a:t>
            </a:r>
            <a:r>
              <a:rPr lang="en-US" dirty="0"/>
              <a:t>, 2020</a:t>
            </a:r>
          </a:p>
        </p:txBody>
      </p:sp>
    </p:spTree>
    <p:extLst>
      <p:ext uri="{BB962C8B-B14F-4D97-AF65-F5344CB8AC3E}">
        <p14:creationId xmlns:p14="http://schemas.microsoft.com/office/powerpoint/2010/main" val="1701500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7BD0A-716E-4095-8B09-F704029958E7}"/>
              </a:ext>
            </a:extLst>
          </p:cNvPr>
          <p:cNvSpPr>
            <a:spLocks noGrp="1"/>
          </p:cNvSpPr>
          <p:nvPr>
            <p:ph type="title"/>
          </p:nvPr>
        </p:nvSpPr>
        <p:spPr/>
        <p:txBody>
          <a:bodyPr/>
          <a:lstStyle/>
          <a:p>
            <a:r>
              <a:rPr lang="en-US" dirty="0"/>
              <a:t>Temporal and Spatial Scale Units</a:t>
            </a:r>
          </a:p>
        </p:txBody>
      </p:sp>
      <p:pic>
        <p:nvPicPr>
          <p:cNvPr id="6" name="Content Placeholder 5">
            <a:extLst>
              <a:ext uri="{FF2B5EF4-FFF2-40B4-BE49-F238E27FC236}">
                <a16:creationId xmlns:a16="http://schemas.microsoft.com/office/drawing/2014/main" id="{B1BA0D57-9034-4286-ABDB-72500EF2742F}"/>
              </a:ext>
            </a:extLst>
          </p:cNvPr>
          <p:cNvPicPr>
            <a:picLocks noGrp="1" noChangeAspect="1"/>
          </p:cNvPicPr>
          <p:nvPr>
            <p:ph idx="1"/>
          </p:nvPr>
        </p:nvPicPr>
        <p:blipFill rotWithShape="1">
          <a:blip r:embed="rId2"/>
          <a:srcRect t="15211" b="20140"/>
          <a:stretch/>
        </p:blipFill>
        <p:spPr>
          <a:xfrm>
            <a:off x="957731" y="2860081"/>
            <a:ext cx="7010931" cy="3205170"/>
          </a:xfrm>
          <a:prstGeom prst="rect">
            <a:avLst/>
          </a:prstGeom>
        </p:spPr>
      </p:pic>
      <p:sp>
        <p:nvSpPr>
          <p:cNvPr id="7" name="TextBox 6">
            <a:extLst>
              <a:ext uri="{FF2B5EF4-FFF2-40B4-BE49-F238E27FC236}">
                <a16:creationId xmlns:a16="http://schemas.microsoft.com/office/drawing/2014/main" id="{265A2376-3C88-4AB2-AC3A-4F75C37B303A}"/>
              </a:ext>
            </a:extLst>
          </p:cNvPr>
          <p:cNvSpPr txBox="1"/>
          <p:nvPr/>
        </p:nvSpPr>
        <p:spPr>
          <a:xfrm>
            <a:off x="6241002" y="1534518"/>
            <a:ext cx="5655789" cy="2031325"/>
          </a:xfrm>
          <a:prstGeom prst="rect">
            <a:avLst/>
          </a:prstGeom>
          <a:noFill/>
        </p:spPr>
        <p:txBody>
          <a:bodyPr wrap="square" rtlCol="0">
            <a:spAutoFit/>
          </a:bodyPr>
          <a:lstStyle/>
          <a:p>
            <a:pPr marL="285750" indent="-285750">
              <a:buFont typeface="Arial" panose="020B0604020202020204" pitchFamily="34" charset="0"/>
              <a:buChar char="•"/>
            </a:pPr>
            <a:r>
              <a:rPr lang="en-US" u="sng" dirty="0"/>
              <a:t>Spatial resolution: </a:t>
            </a:r>
            <a:r>
              <a:rPr lang="en-US" dirty="0"/>
              <a:t>Massachusetts town boundaries</a:t>
            </a:r>
          </a:p>
          <a:p>
            <a:endParaRPr lang="en-US" dirty="0"/>
          </a:p>
          <a:p>
            <a:pPr marL="285750" indent="-285750">
              <a:buFont typeface="Arial" panose="020B0604020202020204" pitchFamily="34" charset="0"/>
              <a:buChar char="•"/>
            </a:pPr>
            <a:r>
              <a:rPr lang="en-US" u="sng" dirty="0"/>
              <a:t>Temporal resolution: </a:t>
            </a:r>
            <a:r>
              <a:rPr lang="en-US" dirty="0"/>
              <a:t>Year (comparable by season), month, within year seasons, time of day</a:t>
            </a:r>
          </a:p>
          <a:p>
            <a:pPr marL="742950" lvl="1" indent="-285750">
              <a:buFont typeface="Arial" panose="020B0604020202020204" pitchFamily="34" charset="0"/>
              <a:buChar char="•"/>
            </a:pPr>
            <a:r>
              <a:rPr lang="en-US" dirty="0"/>
              <a:t>Observational data can be biased by time of day or day of week, suggest using at least week resolution data.</a:t>
            </a:r>
          </a:p>
        </p:txBody>
      </p:sp>
    </p:spTree>
    <p:extLst>
      <p:ext uri="{BB962C8B-B14F-4D97-AF65-F5344CB8AC3E}">
        <p14:creationId xmlns:p14="http://schemas.microsoft.com/office/powerpoint/2010/main" val="3272038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18460A-2EBA-48A7-BB67-C7CE5C0A645E}"/>
              </a:ext>
            </a:extLst>
          </p:cNvPr>
          <p:cNvSpPr>
            <a:spLocks noGrp="1"/>
          </p:cNvSpPr>
          <p:nvPr>
            <p:ph type="title"/>
          </p:nvPr>
        </p:nvSpPr>
        <p:spPr/>
        <p:txBody>
          <a:bodyPr/>
          <a:lstStyle/>
          <a:p>
            <a:r>
              <a:rPr lang="en-US" dirty="0"/>
              <a:t>Spatial Referencing</a:t>
            </a:r>
            <a:br>
              <a:rPr lang="en-US" dirty="0"/>
            </a:br>
            <a:endParaRPr lang="en-US" dirty="0"/>
          </a:p>
        </p:txBody>
      </p:sp>
      <p:graphicFrame>
        <p:nvGraphicFramePr>
          <p:cNvPr id="5" name="Table 4">
            <a:extLst>
              <a:ext uri="{FF2B5EF4-FFF2-40B4-BE49-F238E27FC236}">
                <a16:creationId xmlns:a16="http://schemas.microsoft.com/office/drawing/2014/main" id="{D4AABDC7-90BA-4C46-B3C0-767B75862DBE}"/>
              </a:ext>
            </a:extLst>
          </p:cNvPr>
          <p:cNvGraphicFramePr>
            <a:graphicFrameLocks noGrp="1"/>
          </p:cNvGraphicFramePr>
          <p:nvPr>
            <p:extLst>
              <p:ext uri="{D42A27DB-BD31-4B8C-83A1-F6EECF244321}">
                <p14:modId xmlns:p14="http://schemas.microsoft.com/office/powerpoint/2010/main" val="2172174137"/>
              </p:ext>
            </p:extLst>
          </p:nvPr>
        </p:nvGraphicFramePr>
        <p:xfrm>
          <a:off x="1432734" y="3014419"/>
          <a:ext cx="3368675" cy="3474720"/>
        </p:xfrm>
        <a:graphic>
          <a:graphicData uri="http://schemas.openxmlformats.org/drawingml/2006/table">
            <a:tbl>
              <a:tblPr firstRow="1" firstCol="1" bandRow="1"/>
              <a:tblGrid>
                <a:gridCol w="1654175">
                  <a:extLst>
                    <a:ext uri="{9D8B030D-6E8A-4147-A177-3AD203B41FA5}">
                      <a16:colId xmlns:a16="http://schemas.microsoft.com/office/drawing/2014/main" val="3012041751"/>
                    </a:ext>
                  </a:extLst>
                </a:gridCol>
                <a:gridCol w="1714500">
                  <a:extLst>
                    <a:ext uri="{9D8B030D-6E8A-4147-A177-3AD203B41FA5}">
                      <a16:colId xmlns:a16="http://schemas.microsoft.com/office/drawing/2014/main" val="559600131"/>
                    </a:ext>
                  </a:extLst>
                </a:gridCol>
              </a:tblGrid>
              <a:tr h="182880">
                <a:tc>
                  <a:txBody>
                    <a:bodyPr/>
                    <a:lstStyle/>
                    <a:p>
                      <a:pPr marL="0" marR="0" algn="ctr">
                        <a:lnSpc>
                          <a:spcPct val="107000"/>
                        </a:lnSpc>
                        <a:spcBef>
                          <a:spcPts val="0"/>
                        </a:spcBef>
                        <a:spcAft>
                          <a:spcPts val="0"/>
                        </a:spcAft>
                      </a:pPr>
                      <a:r>
                        <a:rPr lang="en-US" sz="1100" b="1">
                          <a:effectLst/>
                          <a:latin typeface="Calibri" panose="020F0502020204030204" pitchFamily="34" charset="0"/>
                          <a:ea typeface="Calibri" panose="020F0502020204030204" pitchFamily="34" charset="0"/>
                          <a:cs typeface="Times New Roman" panose="02020603050405020304" pitchFamily="18" charset="0"/>
                        </a:rPr>
                        <a:t>Outage Data Town Name</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b="1" dirty="0">
                          <a:effectLst/>
                          <a:latin typeface="Calibri" panose="020F0502020204030204" pitchFamily="34" charset="0"/>
                          <a:ea typeface="Calibri" panose="020F0502020204030204" pitchFamily="34" charset="0"/>
                          <a:cs typeface="Times New Roman" panose="02020603050405020304" pitchFamily="18" charset="0"/>
                        </a:rPr>
                        <a:t>Adjusted Town Name</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4936959"/>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 DOWNTOWN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8735328"/>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BOURNE PLYMOUTH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BOURNE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4983246"/>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BRIGHTON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9464137"/>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CHARLESTOWN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29666874"/>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DORCHESTER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4021932"/>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E. BRIDGEWATER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EAST BRIDGEWATER</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77686370"/>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EAST 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12668140"/>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ENFIELD</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9860826"/>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EPSOM</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HAMPDEN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8140571"/>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HYANNIS</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BARNSTABLE</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7120548"/>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HYDE PARK</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78537222"/>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MT. WASHINGTON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MOUNT WASHINGTON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9548151"/>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NEW MARLBORO</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NEW MARLBOROUGH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1324827"/>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NORTH TISBURY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WEST TISBURY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6925668"/>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ROXBURY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3469909"/>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SANDWICH PLYMOUTH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SANDWICH</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9851380"/>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SOUTH 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97323105"/>
                  </a:ext>
                </a:extLst>
              </a:tr>
              <a:tr h="182880">
                <a:tc>
                  <a:txBody>
                    <a:bodyPr/>
                    <a:lstStyle/>
                    <a:p>
                      <a:pPr marL="0" marR="0" algn="ctr">
                        <a:lnSpc>
                          <a:spcPct val="107000"/>
                        </a:lnSpc>
                        <a:spcBef>
                          <a:spcPts val="0"/>
                        </a:spcBef>
                        <a:spcAft>
                          <a:spcPts val="0"/>
                        </a:spcAft>
                      </a:pPr>
                      <a:r>
                        <a:rPr lang="en-US" sz="1100">
                          <a:effectLst/>
                          <a:latin typeface="Calibri" panose="020F0502020204030204" pitchFamily="34" charset="0"/>
                          <a:ea typeface="Calibri" panose="020F0502020204030204" pitchFamily="34" charset="0"/>
                          <a:cs typeface="Times New Roman" panose="02020603050405020304" pitchFamily="18" charset="0"/>
                        </a:rPr>
                        <a:t>WEST ROXBURY</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gn="ctr">
                        <a:lnSpc>
                          <a:spcPct val="107000"/>
                        </a:lnSpc>
                        <a:spcBef>
                          <a:spcPts val="0"/>
                        </a:spcBef>
                        <a:spcAft>
                          <a:spcPts val="0"/>
                        </a:spcAft>
                      </a:pPr>
                      <a:r>
                        <a:rPr lang="en-US" sz="1100" dirty="0">
                          <a:effectLst/>
                          <a:latin typeface="Calibri" panose="020F0502020204030204" pitchFamily="34" charset="0"/>
                          <a:ea typeface="Calibri" panose="020F0502020204030204" pitchFamily="34" charset="0"/>
                          <a:cs typeface="Times New Roman" panose="02020603050405020304" pitchFamily="18" charset="0"/>
                        </a:rPr>
                        <a:t>BOSTON</a:t>
                      </a: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045662"/>
                  </a:ext>
                </a:extLst>
              </a:tr>
            </a:tbl>
          </a:graphicData>
        </a:graphic>
      </p:graphicFrame>
      <p:graphicFrame>
        <p:nvGraphicFramePr>
          <p:cNvPr id="6" name="Table 5">
            <a:extLst>
              <a:ext uri="{FF2B5EF4-FFF2-40B4-BE49-F238E27FC236}">
                <a16:creationId xmlns:a16="http://schemas.microsoft.com/office/drawing/2014/main" id="{DAB05257-8702-43B8-996D-115D79EE2B1F}"/>
              </a:ext>
            </a:extLst>
          </p:cNvPr>
          <p:cNvGraphicFramePr>
            <a:graphicFrameLocks noGrp="1"/>
          </p:cNvGraphicFramePr>
          <p:nvPr>
            <p:extLst>
              <p:ext uri="{D42A27DB-BD31-4B8C-83A1-F6EECF244321}">
                <p14:modId xmlns:p14="http://schemas.microsoft.com/office/powerpoint/2010/main" val="3837655183"/>
              </p:ext>
            </p:extLst>
          </p:nvPr>
        </p:nvGraphicFramePr>
        <p:xfrm>
          <a:off x="8678777" y="1363678"/>
          <a:ext cx="1161270" cy="5293419"/>
        </p:xfrm>
        <a:graphic>
          <a:graphicData uri="http://schemas.openxmlformats.org/drawingml/2006/table">
            <a:tbl>
              <a:tblPr firstRow="1" firstCol="1" bandRow="1"/>
              <a:tblGrid>
                <a:gridCol w="1161270">
                  <a:extLst>
                    <a:ext uri="{9D8B030D-6E8A-4147-A177-3AD203B41FA5}">
                      <a16:colId xmlns:a16="http://schemas.microsoft.com/office/drawing/2014/main" val="3937388226"/>
                    </a:ext>
                  </a:extLst>
                </a:gridCol>
              </a:tblGrid>
              <a:tr h="237151">
                <a:tc>
                  <a:txBody>
                    <a:bodyPr/>
                    <a:lstStyle/>
                    <a:p>
                      <a:pPr marL="0" marR="0" algn="ctr">
                        <a:lnSpc>
                          <a:spcPct val="107000"/>
                        </a:lnSpc>
                        <a:spcBef>
                          <a:spcPts val="0"/>
                        </a:spcBef>
                        <a:spcAft>
                          <a:spcPts val="0"/>
                        </a:spcAft>
                      </a:pPr>
                      <a:r>
                        <a:rPr lang="en-US" sz="900" b="1" dirty="0">
                          <a:effectLst/>
                          <a:latin typeface="Calibri" panose="020F0502020204030204" pitchFamily="34" charset="0"/>
                          <a:ea typeface="Calibri" panose="020F0502020204030204" pitchFamily="34" charset="0"/>
                          <a:cs typeface="Times New Roman" panose="02020603050405020304" pitchFamily="18" charset="0"/>
                        </a:rPr>
                        <a:t>Town Names Added</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55866107"/>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BELMONT</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3202968"/>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BERKLEY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33169484"/>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BOYLSTON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84583200"/>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BRAINTREE</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8932427"/>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DANVERS</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0214771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HOLDEN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39647939"/>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HUDSON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6930741"/>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HULL</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0065459"/>
                  </a:ext>
                </a:extLst>
              </a:tr>
              <a:tr h="122120">
                <a:tc>
                  <a:txBody>
                    <a:bodyPr/>
                    <a:lstStyle/>
                    <a:p>
                      <a:pPr marL="0" marR="0" algn="ctr">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IPSWICH</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60597776"/>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LYNNFIELD</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6687664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MANSFIELD</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8344884"/>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MARBLEHEAD</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69923650"/>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MERRIMAC</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8150075"/>
                  </a:ext>
                </a:extLst>
              </a:tr>
              <a:tr h="237151">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NORTH ATTLEBOROUGH</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1912268"/>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NORTH READING</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1373944"/>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OAKHAM</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586126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PAXTON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2375110"/>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PEABODY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70874315"/>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PRINCETON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78018109"/>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RAYNHAM</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9173463"/>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ROWLEY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4558216"/>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SHREWSBURY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30370535"/>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SOUTH HADLEY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1413584"/>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TAUNTON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9029645"/>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TEMPLETON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8664475"/>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WAKEFIELD</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9970020"/>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WELLESLEY</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52410685"/>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WEST BOYLSTON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4615851"/>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GROTON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833111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GOSNOLD</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1648242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GEORGETOWN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29023023"/>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NEW BRAINTREE</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71427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MIDDLETON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05819442"/>
                  </a:ext>
                </a:extLst>
              </a:tr>
              <a:tr h="122120">
                <a:tc>
                  <a:txBody>
                    <a:bodyPr/>
                    <a:lstStyle/>
                    <a:p>
                      <a:pPr marL="0" marR="0" algn="ctr">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BOXBOROUGH</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97058836"/>
                  </a:ext>
                </a:extLst>
              </a:tr>
              <a:tr h="122120">
                <a:tc>
                  <a:txBody>
                    <a:bodyPr/>
                    <a:lstStyle/>
                    <a:p>
                      <a:pPr marL="0" marR="0" algn="ctr">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LITTLETON</a:t>
                      </a:r>
                    </a:p>
                  </a:txBody>
                  <a:tcPr marL="43126" marR="4312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24984744"/>
                  </a:ext>
                </a:extLst>
              </a:tr>
            </a:tbl>
          </a:graphicData>
        </a:graphic>
      </p:graphicFrame>
      <p:sp>
        <p:nvSpPr>
          <p:cNvPr id="7" name="TextBox 6">
            <a:extLst>
              <a:ext uri="{FF2B5EF4-FFF2-40B4-BE49-F238E27FC236}">
                <a16:creationId xmlns:a16="http://schemas.microsoft.com/office/drawing/2014/main" id="{7F681832-07AC-4B6D-9D87-DE2E99C71D9D}"/>
              </a:ext>
            </a:extLst>
          </p:cNvPr>
          <p:cNvSpPr txBox="1"/>
          <p:nvPr/>
        </p:nvSpPr>
        <p:spPr>
          <a:xfrm>
            <a:off x="7368469" y="365125"/>
            <a:ext cx="3781886" cy="830997"/>
          </a:xfrm>
          <a:prstGeom prst="rect">
            <a:avLst/>
          </a:prstGeom>
          <a:noFill/>
        </p:spPr>
        <p:txBody>
          <a:bodyPr wrap="square" rtlCol="0">
            <a:spAutoFit/>
          </a:bodyPr>
          <a:lstStyle/>
          <a:p>
            <a:endParaRPr lang="en-US" sz="1200" dirty="0"/>
          </a:p>
          <a:p>
            <a:r>
              <a:rPr lang="en-US" sz="1200" dirty="0"/>
              <a:t>Not all MA towns had outage data. Towns were added to outage data with empty (NA) records to cover the entire state.</a:t>
            </a:r>
          </a:p>
        </p:txBody>
      </p:sp>
      <p:sp>
        <p:nvSpPr>
          <p:cNvPr id="8" name="TextBox 7">
            <a:extLst>
              <a:ext uri="{FF2B5EF4-FFF2-40B4-BE49-F238E27FC236}">
                <a16:creationId xmlns:a16="http://schemas.microsoft.com/office/drawing/2014/main" id="{40994A4A-AB38-4EB5-8FC2-A82F6837A68E}"/>
              </a:ext>
            </a:extLst>
          </p:cNvPr>
          <p:cNvSpPr txBox="1"/>
          <p:nvPr/>
        </p:nvSpPr>
        <p:spPr>
          <a:xfrm>
            <a:off x="895672" y="2336899"/>
            <a:ext cx="5861112" cy="646331"/>
          </a:xfrm>
          <a:prstGeom prst="rect">
            <a:avLst/>
          </a:prstGeom>
          <a:noFill/>
        </p:spPr>
        <p:txBody>
          <a:bodyPr wrap="square" rtlCol="0">
            <a:spAutoFit/>
          </a:bodyPr>
          <a:lstStyle/>
          <a:p>
            <a:r>
              <a:rPr lang="en-US" sz="1200" dirty="0"/>
              <a:t>Town name edits. Outage data included names that classified as neighborhoods. These were translated to the city/town each neighborhood is a part of. Some town names no longer existed in state records and some city names were abbreviated.</a:t>
            </a:r>
          </a:p>
        </p:txBody>
      </p:sp>
      <p:sp>
        <p:nvSpPr>
          <p:cNvPr id="11" name="TextBox 10">
            <a:extLst>
              <a:ext uri="{FF2B5EF4-FFF2-40B4-BE49-F238E27FC236}">
                <a16:creationId xmlns:a16="http://schemas.microsoft.com/office/drawing/2014/main" id="{3E4C6A39-906D-4B8B-A599-EB7429EA5228}"/>
              </a:ext>
            </a:extLst>
          </p:cNvPr>
          <p:cNvSpPr txBox="1"/>
          <p:nvPr/>
        </p:nvSpPr>
        <p:spPr>
          <a:xfrm>
            <a:off x="838200" y="1105382"/>
            <a:ext cx="5038817" cy="1200329"/>
          </a:xfrm>
          <a:prstGeom prst="rect">
            <a:avLst/>
          </a:prstGeom>
          <a:noFill/>
        </p:spPr>
        <p:txBody>
          <a:bodyPr wrap="square" rtlCol="0">
            <a:spAutoFit/>
          </a:bodyPr>
          <a:lstStyle/>
          <a:p>
            <a:pPr marL="285750" indent="-285750">
              <a:buFont typeface="Arial" panose="020B0604020202020204" pitchFamily="34" charset="0"/>
              <a:buChar char="•"/>
            </a:pPr>
            <a:r>
              <a:rPr lang="en-US" dirty="0"/>
              <a:t>Towns missing from the outage data were added and given unique IDs.</a:t>
            </a:r>
          </a:p>
          <a:p>
            <a:pPr marL="285750" indent="-285750">
              <a:buFont typeface="Arial" panose="020B0604020202020204" pitchFamily="34" charset="0"/>
              <a:buChar char="•"/>
            </a:pPr>
            <a:r>
              <a:rPr lang="en-US" dirty="0"/>
              <a:t>Animal occurrences were spatially joined to each town’s unique ID. </a:t>
            </a:r>
          </a:p>
        </p:txBody>
      </p:sp>
    </p:spTree>
    <p:extLst>
      <p:ext uri="{BB962C8B-B14F-4D97-AF65-F5344CB8AC3E}">
        <p14:creationId xmlns:p14="http://schemas.microsoft.com/office/powerpoint/2010/main" val="676339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02333" y="1673698"/>
            <a:ext cx="2313730" cy="2040732"/>
          </a:xfrm>
        </p:spPr>
        <p:txBody>
          <a:bodyPr>
            <a:normAutofit/>
          </a:bodyPr>
          <a:lstStyle/>
          <a:p>
            <a:r>
              <a:rPr lang="en-US" sz="2400" dirty="0"/>
              <a:t>Time Series (2013-2018)</a:t>
            </a:r>
          </a:p>
          <a:p>
            <a:pPr lvl="1"/>
            <a:r>
              <a:rPr lang="en-US" sz="2000" dirty="0"/>
              <a:t>Monthly</a:t>
            </a:r>
          </a:p>
          <a:p>
            <a:pPr lvl="1"/>
            <a:r>
              <a:rPr lang="en-US" sz="2000" dirty="0"/>
              <a:t>Daily</a:t>
            </a:r>
          </a:p>
          <a:p>
            <a:pPr lvl="1"/>
            <a:r>
              <a:rPr lang="en-US" sz="2000" dirty="0"/>
              <a:t>Time of Day (Day or Night)</a:t>
            </a:r>
          </a:p>
          <a:p>
            <a:pPr marL="0" indent="0">
              <a:buNone/>
            </a:pPr>
            <a:endParaRPr lang="en-US" sz="2400" dirty="0"/>
          </a:p>
          <a:p>
            <a:pPr lvl="1"/>
            <a:endParaRPr lang="en-US" sz="1600" dirty="0"/>
          </a:p>
          <a:p>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3980155" y="4601793"/>
            <a:ext cx="1745941" cy="1533433"/>
          </a:xfrm>
          <a:prstGeom prst="rect">
            <a:avLst/>
          </a:prstGeom>
        </p:spPr>
        <p:txBody>
          <a:bodyPr wrap="square">
            <a:spAutoFit/>
          </a:bodyPr>
          <a:lstStyle/>
          <a:p>
            <a:pPr>
              <a:lnSpc>
                <a:spcPct val="107000"/>
              </a:lnSpc>
              <a:spcAft>
                <a:spcPts val="800"/>
              </a:spcAft>
              <a:tabLst>
                <a:tab pos="624840" algn="l"/>
              </a:tabLst>
            </a:pPr>
            <a:r>
              <a:rPr lang="en-US" sz="1100" dirty="0">
                <a:latin typeface="Calibri" panose="020F0502020204030204" pitchFamily="34" charset="0"/>
                <a:ea typeface="Calibri" panose="020F0502020204030204" pitchFamily="34" charset="0"/>
                <a:cs typeface="Times New Roman" panose="02020603050405020304" pitchFamily="18" charset="0"/>
              </a:rPr>
              <a:t>Monthly rodent frequency weighted by number of observers (top) and the proportion of outages with animal related causes out of total outages (bottom) averaged across towns statewide during 2018.</a:t>
            </a:r>
          </a:p>
        </p:txBody>
      </p:sp>
      <p:pic>
        <p:nvPicPr>
          <p:cNvPr id="4" name="Picture 3">
            <a:extLst>
              <a:ext uri="{FF2B5EF4-FFF2-40B4-BE49-F238E27FC236}">
                <a16:creationId xmlns:a16="http://schemas.microsoft.com/office/drawing/2014/main" id="{BCBB8FDC-A950-4473-851D-403E3E1D213B}"/>
              </a:ext>
            </a:extLst>
          </p:cNvPr>
          <p:cNvPicPr>
            <a:picLocks noChangeAspect="1"/>
          </p:cNvPicPr>
          <p:nvPr/>
        </p:nvPicPr>
        <p:blipFill>
          <a:blip r:embed="rId2"/>
          <a:stretch>
            <a:fillRect/>
          </a:stretch>
        </p:blipFill>
        <p:spPr>
          <a:xfrm>
            <a:off x="5992427" y="1434986"/>
            <a:ext cx="4990248" cy="2518156"/>
          </a:xfrm>
          <a:prstGeom prst="rect">
            <a:avLst/>
          </a:prstGeom>
        </p:spPr>
      </p:pic>
      <p:pic>
        <p:nvPicPr>
          <p:cNvPr id="9" name="Picture 8">
            <a:extLst>
              <a:ext uri="{FF2B5EF4-FFF2-40B4-BE49-F238E27FC236}">
                <a16:creationId xmlns:a16="http://schemas.microsoft.com/office/drawing/2014/main" id="{34FFFF96-AA89-44DA-BC3A-0D0AD7502074}"/>
              </a:ext>
            </a:extLst>
          </p:cNvPr>
          <p:cNvPicPr>
            <a:picLocks noChangeAspect="1"/>
          </p:cNvPicPr>
          <p:nvPr/>
        </p:nvPicPr>
        <p:blipFill>
          <a:blip r:embed="rId3"/>
          <a:stretch>
            <a:fillRect/>
          </a:stretch>
        </p:blipFill>
        <p:spPr>
          <a:xfrm>
            <a:off x="5992427" y="3953142"/>
            <a:ext cx="5067686" cy="2557232"/>
          </a:xfrm>
          <a:prstGeom prst="rect">
            <a:avLst/>
          </a:prstGeom>
        </p:spPr>
      </p:pic>
      <p:sp>
        <p:nvSpPr>
          <p:cNvPr id="10" name="TextBox 9">
            <a:extLst>
              <a:ext uri="{FF2B5EF4-FFF2-40B4-BE49-F238E27FC236}">
                <a16:creationId xmlns:a16="http://schemas.microsoft.com/office/drawing/2014/main" id="{BE34AC55-649C-4C61-B926-A47F6197DADB}"/>
              </a:ext>
            </a:extLst>
          </p:cNvPr>
          <p:cNvSpPr txBox="1"/>
          <p:nvPr/>
        </p:nvSpPr>
        <p:spPr>
          <a:xfrm>
            <a:off x="4002604" y="2041864"/>
            <a:ext cx="1618698" cy="1754326"/>
          </a:xfrm>
          <a:prstGeom prst="rect">
            <a:avLst/>
          </a:prstGeom>
          <a:noFill/>
        </p:spPr>
        <p:txBody>
          <a:bodyPr wrap="square" rtlCol="0">
            <a:spAutoFit/>
          </a:bodyPr>
          <a:lstStyle/>
          <a:p>
            <a:r>
              <a:rPr lang="en-US" sz="1200" dirty="0"/>
              <a:t>Monthly rodent frequency weighted by number of observers (top) and the proportion of animal caused outages out of total outages (bottom) averaged across towns statewide during 2018.</a:t>
            </a:r>
          </a:p>
        </p:txBody>
      </p:sp>
    </p:spTree>
    <p:extLst>
      <p:ext uri="{BB962C8B-B14F-4D97-AF65-F5344CB8AC3E}">
        <p14:creationId xmlns:p14="http://schemas.microsoft.com/office/powerpoint/2010/main" val="500588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02333" y="1673698"/>
            <a:ext cx="2313730" cy="2040732"/>
          </a:xfrm>
        </p:spPr>
        <p:txBody>
          <a:bodyPr>
            <a:normAutofit/>
          </a:bodyPr>
          <a:lstStyle/>
          <a:p>
            <a:r>
              <a:rPr lang="en-US" sz="2400" dirty="0"/>
              <a:t>Time Series (2013-2018)</a:t>
            </a:r>
          </a:p>
          <a:p>
            <a:pPr lvl="1"/>
            <a:r>
              <a:rPr lang="en-US" sz="2000" dirty="0"/>
              <a:t>Monthly</a:t>
            </a:r>
          </a:p>
          <a:p>
            <a:pPr lvl="1"/>
            <a:r>
              <a:rPr lang="en-US" sz="2000" dirty="0"/>
              <a:t>Daily</a:t>
            </a:r>
          </a:p>
          <a:p>
            <a:pPr lvl="1"/>
            <a:r>
              <a:rPr lang="en-US" sz="2000" dirty="0"/>
              <a:t>Time of Day (Day or Night)</a:t>
            </a:r>
          </a:p>
          <a:p>
            <a:pPr marL="0" indent="0">
              <a:buNone/>
            </a:pPr>
            <a:endParaRPr lang="en-US" sz="2400" dirty="0"/>
          </a:p>
          <a:p>
            <a:pPr lvl="1"/>
            <a:endParaRPr lang="en-US" sz="1600" dirty="0"/>
          </a:p>
          <a:p>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3980155" y="4601793"/>
            <a:ext cx="1745941" cy="1533433"/>
          </a:xfrm>
          <a:prstGeom prst="rect">
            <a:avLst/>
          </a:prstGeom>
        </p:spPr>
        <p:txBody>
          <a:bodyPr wrap="square">
            <a:spAutoFit/>
          </a:bodyPr>
          <a:lstStyle/>
          <a:p>
            <a:pPr>
              <a:lnSpc>
                <a:spcPct val="107000"/>
              </a:lnSpc>
              <a:spcAft>
                <a:spcPts val="800"/>
              </a:spcAft>
              <a:tabLst>
                <a:tab pos="624840" algn="l"/>
              </a:tabLst>
            </a:pPr>
            <a:r>
              <a:rPr lang="en-US" sz="1100" dirty="0">
                <a:latin typeface="Calibri" panose="020F0502020204030204" pitchFamily="34" charset="0"/>
                <a:ea typeface="Calibri" panose="020F0502020204030204" pitchFamily="34" charset="0"/>
                <a:cs typeface="Times New Roman" panose="02020603050405020304" pitchFamily="18" charset="0"/>
              </a:rPr>
              <a:t>Monthly raptor frequency weighted by number of observers (top) and the proportion of outages with animal related causes out of total outages (bottom) averaged across towns statewide during 2018.</a:t>
            </a:r>
          </a:p>
        </p:txBody>
      </p:sp>
      <p:pic>
        <p:nvPicPr>
          <p:cNvPr id="4" name="Picture 3">
            <a:extLst>
              <a:ext uri="{FF2B5EF4-FFF2-40B4-BE49-F238E27FC236}">
                <a16:creationId xmlns:a16="http://schemas.microsoft.com/office/drawing/2014/main" id="{BCBB8FDC-A950-4473-851D-403E3E1D213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92427" y="1434986"/>
            <a:ext cx="4990247" cy="2518156"/>
          </a:xfrm>
          <a:prstGeom prst="rect">
            <a:avLst/>
          </a:prstGeom>
        </p:spPr>
      </p:pic>
      <p:pic>
        <p:nvPicPr>
          <p:cNvPr id="9" name="Picture 8">
            <a:extLst>
              <a:ext uri="{FF2B5EF4-FFF2-40B4-BE49-F238E27FC236}">
                <a16:creationId xmlns:a16="http://schemas.microsoft.com/office/drawing/2014/main" id="{34FFFF96-AA89-44DA-BC3A-0D0AD75020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92427" y="3953142"/>
            <a:ext cx="5067685" cy="2557232"/>
          </a:xfrm>
          <a:prstGeom prst="rect">
            <a:avLst/>
          </a:prstGeom>
        </p:spPr>
      </p:pic>
      <p:sp>
        <p:nvSpPr>
          <p:cNvPr id="10" name="TextBox 9">
            <a:extLst>
              <a:ext uri="{FF2B5EF4-FFF2-40B4-BE49-F238E27FC236}">
                <a16:creationId xmlns:a16="http://schemas.microsoft.com/office/drawing/2014/main" id="{BE34AC55-649C-4C61-B926-A47F6197DADB}"/>
              </a:ext>
            </a:extLst>
          </p:cNvPr>
          <p:cNvSpPr txBox="1"/>
          <p:nvPr/>
        </p:nvSpPr>
        <p:spPr>
          <a:xfrm>
            <a:off x="4002604" y="2041864"/>
            <a:ext cx="1618698" cy="1754326"/>
          </a:xfrm>
          <a:prstGeom prst="rect">
            <a:avLst/>
          </a:prstGeom>
          <a:noFill/>
        </p:spPr>
        <p:txBody>
          <a:bodyPr wrap="square" rtlCol="0">
            <a:spAutoFit/>
          </a:bodyPr>
          <a:lstStyle/>
          <a:p>
            <a:r>
              <a:rPr lang="en-US" sz="1200" dirty="0"/>
              <a:t>Monthly raptor frequency weighted by number of observers (top) and the proportion of animal caused outages out of total outages (bottom) averaged across towns statewide during 2018.</a:t>
            </a:r>
          </a:p>
        </p:txBody>
      </p:sp>
    </p:spTree>
    <p:extLst>
      <p:ext uri="{BB962C8B-B14F-4D97-AF65-F5344CB8AC3E}">
        <p14:creationId xmlns:p14="http://schemas.microsoft.com/office/powerpoint/2010/main" val="41336187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02333" y="1673698"/>
            <a:ext cx="2313730" cy="2040732"/>
          </a:xfrm>
        </p:spPr>
        <p:txBody>
          <a:bodyPr>
            <a:normAutofit/>
          </a:bodyPr>
          <a:lstStyle/>
          <a:p>
            <a:r>
              <a:rPr lang="en-US" sz="2400" dirty="0"/>
              <a:t>Time Series (2013-2018)</a:t>
            </a:r>
          </a:p>
          <a:p>
            <a:pPr lvl="1"/>
            <a:r>
              <a:rPr lang="en-US" sz="2000" dirty="0"/>
              <a:t>Monthly</a:t>
            </a:r>
          </a:p>
          <a:p>
            <a:pPr lvl="1"/>
            <a:r>
              <a:rPr lang="en-US" sz="2000" dirty="0"/>
              <a:t>Daily</a:t>
            </a:r>
          </a:p>
          <a:p>
            <a:pPr lvl="1"/>
            <a:r>
              <a:rPr lang="en-US" sz="2000" dirty="0"/>
              <a:t>Time of Day (Day or Night)</a:t>
            </a:r>
          </a:p>
          <a:p>
            <a:pPr marL="0" indent="0">
              <a:buNone/>
            </a:pPr>
            <a:endParaRPr lang="en-US" sz="2400" dirty="0"/>
          </a:p>
          <a:p>
            <a:pPr lvl="1"/>
            <a:endParaRPr lang="en-US" sz="1600" dirty="0"/>
          </a:p>
          <a:p>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3811479" y="3057078"/>
            <a:ext cx="1745941" cy="1714572"/>
          </a:xfrm>
          <a:prstGeom prst="rect">
            <a:avLst/>
          </a:prstGeom>
        </p:spPr>
        <p:txBody>
          <a:bodyPr wrap="square">
            <a:spAutoFit/>
          </a:bodyPr>
          <a:lstStyle/>
          <a:p>
            <a:pPr>
              <a:lnSpc>
                <a:spcPct val="107000"/>
              </a:lnSpc>
              <a:spcAft>
                <a:spcPts val="800"/>
              </a:spcAft>
              <a:tabLst>
                <a:tab pos="624840" algn="l"/>
              </a:tabLst>
            </a:pPr>
            <a:r>
              <a:rPr lang="en-US" sz="1100" dirty="0">
                <a:latin typeface="Calibri" panose="020F0502020204030204" pitchFamily="34" charset="0"/>
                <a:ea typeface="Calibri" panose="020F0502020204030204" pitchFamily="34" charset="0"/>
                <a:cs typeface="Times New Roman" panose="02020603050405020304" pitchFamily="18" charset="0"/>
              </a:rPr>
              <a:t>Daily and nightly rodent frequency weighted by number of observers (top) and the proportion of outages with animal related causes out of total outages (bottom) averaged across towns statewide during September 2018.</a:t>
            </a:r>
          </a:p>
        </p:txBody>
      </p:sp>
      <p:pic>
        <p:nvPicPr>
          <p:cNvPr id="9" name="Picture 8">
            <a:extLst>
              <a:ext uri="{FF2B5EF4-FFF2-40B4-BE49-F238E27FC236}">
                <a16:creationId xmlns:a16="http://schemas.microsoft.com/office/drawing/2014/main" id="{34FFFF96-AA89-44DA-BC3A-0D0AD7502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35818" y="2666898"/>
            <a:ext cx="5453849" cy="2752096"/>
          </a:xfrm>
          <a:prstGeom prst="rect">
            <a:avLst/>
          </a:prstGeom>
        </p:spPr>
      </p:pic>
    </p:spTree>
    <p:extLst>
      <p:ext uri="{BB962C8B-B14F-4D97-AF65-F5344CB8AC3E}">
        <p14:creationId xmlns:p14="http://schemas.microsoft.com/office/powerpoint/2010/main" val="2105932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02333" y="1673698"/>
            <a:ext cx="2313730" cy="2040732"/>
          </a:xfrm>
        </p:spPr>
        <p:txBody>
          <a:bodyPr>
            <a:normAutofit/>
          </a:bodyPr>
          <a:lstStyle/>
          <a:p>
            <a:r>
              <a:rPr lang="en-US" sz="2400" dirty="0"/>
              <a:t>Time Series (2013-2018)</a:t>
            </a:r>
          </a:p>
          <a:p>
            <a:pPr lvl="1"/>
            <a:r>
              <a:rPr lang="en-US" sz="2000" dirty="0"/>
              <a:t>Monthly</a:t>
            </a:r>
          </a:p>
          <a:p>
            <a:pPr lvl="1"/>
            <a:r>
              <a:rPr lang="en-US" sz="2000" dirty="0"/>
              <a:t>Daily</a:t>
            </a:r>
          </a:p>
          <a:p>
            <a:pPr lvl="1"/>
            <a:r>
              <a:rPr lang="en-US" sz="2000" dirty="0"/>
              <a:t>Time of Day (Day or Night)</a:t>
            </a:r>
          </a:p>
          <a:p>
            <a:pPr marL="0" indent="0">
              <a:buNone/>
            </a:pPr>
            <a:endParaRPr lang="en-US" sz="2400" dirty="0"/>
          </a:p>
          <a:p>
            <a:pPr lvl="1"/>
            <a:endParaRPr lang="en-US" sz="1600" dirty="0"/>
          </a:p>
          <a:p>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3505826" y="2799626"/>
            <a:ext cx="1701554" cy="2462213"/>
          </a:xfrm>
          <a:prstGeom prst="rect">
            <a:avLst/>
          </a:prstGeom>
        </p:spPr>
        <p:txBody>
          <a:bodyPr wrap="square">
            <a:spAutoFit/>
          </a:bodyPr>
          <a:lstStyle/>
          <a:p>
            <a:r>
              <a:rPr lang="en-US" sz="1400" dirty="0"/>
              <a:t>Monthly rodent frequency weighted by number of observers (top) and the proportion of squirrel caused outages out of total outages (bottom) averaged across towns statewide during 2018.</a:t>
            </a:r>
          </a:p>
        </p:txBody>
      </p:sp>
      <p:pic>
        <p:nvPicPr>
          <p:cNvPr id="9" name="Picture 8">
            <a:extLst>
              <a:ext uri="{FF2B5EF4-FFF2-40B4-BE49-F238E27FC236}">
                <a16:creationId xmlns:a16="http://schemas.microsoft.com/office/drawing/2014/main" id="{34FFFF96-AA89-44DA-BC3A-0D0AD75020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7380" y="2299317"/>
            <a:ext cx="6182286" cy="3119677"/>
          </a:xfrm>
          <a:prstGeom prst="rect">
            <a:avLst/>
          </a:prstGeom>
        </p:spPr>
      </p:pic>
    </p:spTree>
    <p:extLst>
      <p:ext uri="{BB962C8B-B14F-4D97-AF65-F5344CB8AC3E}">
        <p14:creationId xmlns:p14="http://schemas.microsoft.com/office/powerpoint/2010/main" val="2957561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38200" y="1429305"/>
            <a:ext cx="10773792" cy="4747658"/>
          </a:xfrm>
        </p:spPr>
        <p:txBody>
          <a:bodyPr>
            <a:normAutofit fontScale="85000" lnSpcReduction="20000"/>
          </a:bodyPr>
          <a:lstStyle/>
          <a:p>
            <a:pPr marL="0" lvl="0" indent="0">
              <a:buNone/>
            </a:pPr>
            <a:r>
              <a:rPr lang="en-US" dirty="0"/>
              <a:t>Summary Fields (Within each town during the specified unit of time (month, day, time of day):</a:t>
            </a:r>
          </a:p>
          <a:p>
            <a:pPr lvl="0"/>
            <a:r>
              <a:rPr lang="en-US" dirty="0"/>
              <a:t>For outages</a:t>
            </a:r>
          </a:p>
          <a:p>
            <a:pPr lvl="1"/>
            <a:r>
              <a:rPr lang="en-US" u="sng" dirty="0"/>
              <a:t>Proportion of Town Outages- </a:t>
            </a:r>
            <a:r>
              <a:rPr lang="en-US" dirty="0"/>
              <a:t>number of outages from a specified cause out of the total outages in the town (outages of a specific reason cause/ all outages).</a:t>
            </a:r>
          </a:p>
          <a:p>
            <a:pPr lvl="1"/>
            <a:r>
              <a:rPr lang="en-US" u="sng" dirty="0"/>
              <a:t>Proportion of State Outages-</a:t>
            </a:r>
            <a:r>
              <a:rPr lang="en-US" dirty="0"/>
              <a:t>The proportion of outages from a specific cause in the town out of the total number of outages from that cause across the state (outages with reason cause in town/ outages with reason cause statewide). </a:t>
            </a:r>
          </a:p>
          <a:p>
            <a:pPr lvl="0"/>
            <a:r>
              <a:rPr lang="en-US" dirty="0"/>
              <a:t>For species occurrences</a:t>
            </a:r>
          </a:p>
          <a:p>
            <a:pPr lvl="1"/>
            <a:r>
              <a:rPr lang="en-US" u="sng" dirty="0"/>
              <a:t>Percent Frequency- </a:t>
            </a:r>
            <a:r>
              <a:rPr lang="en-US" dirty="0"/>
              <a:t>number of occurrences per town out of the number of occurrences statewide.</a:t>
            </a:r>
          </a:p>
          <a:p>
            <a:pPr lvl="1"/>
            <a:r>
              <a:rPr lang="en-US" u="sng" dirty="0"/>
              <a:t>Frequency by Human Population Size- </a:t>
            </a:r>
            <a:r>
              <a:rPr lang="en-US" dirty="0"/>
              <a:t>number of occurrences per town weighted by the town human population size.</a:t>
            </a:r>
          </a:p>
          <a:p>
            <a:pPr lvl="1"/>
            <a:r>
              <a:rPr lang="en-US" u="sng" dirty="0"/>
              <a:t>Frequency by Observer Population Size- </a:t>
            </a:r>
            <a:r>
              <a:rPr lang="en-US" dirty="0"/>
              <a:t>number of occurrences per town weighted by the number of observers in the town.</a:t>
            </a:r>
          </a:p>
          <a:p>
            <a:pPr lvl="1"/>
            <a:r>
              <a:rPr lang="en-US" u="sng" dirty="0"/>
              <a:t>Density-</a:t>
            </a:r>
            <a:r>
              <a:rPr lang="en-US" dirty="0"/>
              <a:t> number of occurrences per town divided by the area of the town.</a:t>
            </a:r>
          </a:p>
          <a:p>
            <a:pPr lvl="1"/>
            <a:endParaRPr lang="en-US" sz="1600" dirty="0"/>
          </a:p>
          <a:p>
            <a:endParaRPr lang="en-US" sz="2400" dirty="0"/>
          </a:p>
        </p:txBody>
      </p:sp>
    </p:spTree>
    <p:extLst>
      <p:ext uri="{BB962C8B-B14F-4D97-AF65-F5344CB8AC3E}">
        <p14:creationId xmlns:p14="http://schemas.microsoft.com/office/powerpoint/2010/main" val="1428158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38199" y="1825625"/>
            <a:ext cx="6228425" cy="287260"/>
          </a:xfrm>
        </p:spPr>
        <p:txBody>
          <a:bodyPr>
            <a:normAutofit fontScale="70000" lnSpcReduction="20000"/>
          </a:bodyPr>
          <a:lstStyle/>
          <a:p>
            <a:pPr marL="0" indent="0">
              <a:buNone/>
            </a:pPr>
            <a:r>
              <a:rPr lang="en-US" sz="2400" dirty="0"/>
              <a:t>How do we want to summarize/standardize?</a:t>
            </a:r>
          </a:p>
          <a:p>
            <a:pPr marL="0" indent="0">
              <a:buNone/>
            </a:pPr>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1441141" y="5672831"/>
            <a:ext cx="8404195" cy="671915"/>
          </a:xfrm>
          <a:prstGeom prst="rect">
            <a:avLst/>
          </a:prstGeom>
        </p:spPr>
        <p:txBody>
          <a:bodyPr wrap="square">
            <a:spAutoFit/>
          </a:bodyPr>
          <a:lstStyle/>
          <a:p>
            <a:pPr>
              <a:lnSpc>
                <a:spcPct val="107000"/>
              </a:lnSpc>
              <a:spcAft>
                <a:spcPts val="800"/>
              </a:spcAft>
              <a:tabLst>
                <a:tab pos="624840" algn="l"/>
              </a:tabLst>
            </a:pPr>
            <a:r>
              <a:rPr lang="en-US" dirty="0"/>
              <a:t>(Right) Rodent frequency totaled from 2013-2018 and weighted by the number of observers per town. (Left) Total number of unique rodent observers per town.</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5CE21293-232A-4B8E-BA9F-4F0DC8A868E7}"/>
              </a:ext>
            </a:extLst>
          </p:cNvPr>
          <p:cNvPicPr>
            <a:picLocks noChangeAspect="1"/>
          </p:cNvPicPr>
          <p:nvPr/>
        </p:nvPicPr>
        <p:blipFill>
          <a:blip r:embed="rId2"/>
          <a:stretch>
            <a:fillRect/>
          </a:stretch>
        </p:blipFill>
        <p:spPr>
          <a:xfrm>
            <a:off x="471481" y="2195013"/>
            <a:ext cx="5529824" cy="3039985"/>
          </a:xfrm>
          <a:prstGeom prst="rect">
            <a:avLst/>
          </a:prstGeom>
        </p:spPr>
      </p:pic>
      <p:pic>
        <p:nvPicPr>
          <p:cNvPr id="11" name="Picture 10">
            <a:extLst>
              <a:ext uri="{FF2B5EF4-FFF2-40B4-BE49-F238E27FC236}">
                <a16:creationId xmlns:a16="http://schemas.microsoft.com/office/drawing/2014/main" id="{92F80BA9-4CE8-4766-A337-AB9C9AD55286}"/>
              </a:ext>
            </a:extLst>
          </p:cNvPr>
          <p:cNvPicPr>
            <a:picLocks noChangeAspect="1"/>
          </p:cNvPicPr>
          <p:nvPr/>
        </p:nvPicPr>
        <p:blipFill>
          <a:blip r:embed="rId3"/>
          <a:stretch>
            <a:fillRect/>
          </a:stretch>
        </p:blipFill>
        <p:spPr>
          <a:xfrm>
            <a:off x="5846580" y="2195013"/>
            <a:ext cx="6022865" cy="3477818"/>
          </a:xfrm>
          <a:prstGeom prst="rect">
            <a:avLst/>
          </a:prstGeom>
        </p:spPr>
      </p:pic>
    </p:spTree>
    <p:extLst>
      <p:ext uri="{BB962C8B-B14F-4D97-AF65-F5344CB8AC3E}">
        <p14:creationId xmlns:p14="http://schemas.microsoft.com/office/powerpoint/2010/main" val="1260815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038C04B-1D04-49C5-9B16-54619DC6E73D}"/>
              </a:ext>
            </a:extLst>
          </p:cNvPr>
          <p:cNvPicPr>
            <a:picLocks noChangeAspect="1"/>
          </p:cNvPicPr>
          <p:nvPr/>
        </p:nvPicPr>
        <p:blipFill>
          <a:blip r:embed="rId2"/>
          <a:stretch>
            <a:fillRect/>
          </a:stretch>
        </p:blipFill>
        <p:spPr>
          <a:xfrm>
            <a:off x="537757" y="1825625"/>
            <a:ext cx="5310772" cy="3752946"/>
          </a:xfrm>
          <a:prstGeom prst="rect">
            <a:avLst/>
          </a:prstGeom>
        </p:spPr>
      </p:pic>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38200" y="1499116"/>
            <a:ext cx="7364768" cy="1059619"/>
          </a:xfrm>
        </p:spPr>
        <p:txBody>
          <a:bodyPr>
            <a:normAutofit/>
          </a:bodyPr>
          <a:lstStyle/>
          <a:p>
            <a:pPr marL="0" indent="0">
              <a:buNone/>
            </a:pPr>
            <a:r>
              <a:rPr lang="en-US" sz="2400" dirty="0"/>
              <a:t>How do we want to summarize/standardize?</a:t>
            </a:r>
          </a:p>
          <a:p>
            <a:pPr marL="0" indent="0">
              <a:buNone/>
            </a:pPr>
            <a:r>
              <a:rPr lang="en-US" sz="2400" dirty="0"/>
              <a:t>Adding weights adjust for detection probability.</a:t>
            </a:r>
          </a:p>
          <a:p>
            <a:pPr marL="0" indent="0">
              <a:buNone/>
            </a:pPr>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1441141" y="5672831"/>
            <a:ext cx="8404195" cy="671915"/>
          </a:xfrm>
          <a:prstGeom prst="rect">
            <a:avLst/>
          </a:prstGeom>
        </p:spPr>
        <p:txBody>
          <a:bodyPr wrap="square">
            <a:spAutoFit/>
          </a:bodyPr>
          <a:lstStyle/>
          <a:p>
            <a:pPr>
              <a:lnSpc>
                <a:spcPct val="107000"/>
              </a:lnSpc>
              <a:spcAft>
                <a:spcPts val="800"/>
              </a:spcAft>
              <a:tabLst>
                <a:tab pos="624840" algn="l"/>
              </a:tabLst>
            </a:pPr>
            <a:r>
              <a:rPr lang="en-US" dirty="0"/>
              <a:t>(Right) Rodent frequency totaled from 2013-2018 and weighted by the town’s human population size. (Left) Total number of rodent occurrences per town.</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92F80BA9-4CE8-4766-A337-AB9C9AD552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338003"/>
            <a:ext cx="5771495" cy="3334827"/>
          </a:xfrm>
          <a:prstGeom prst="rect">
            <a:avLst/>
          </a:prstGeom>
        </p:spPr>
      </p:pic>
    </p:spTree>
    <p:extLst>
      <p:ext uri="{BB962C8B-B14F-4D97-AF65-F5344CB8AC3E}">
        <p14:creationId xmlns:p14="http://schemas.microsoft.com/office/powerpoint/2010/main" val="8483963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F369A-2B82-49E5-8A0A-720D08D75706}"/>
              </a:ext>
            </a:extLst>
          </p:cNvPr>
          <p:cNvSpPr>
            <a:spLocks noGrp="1"/>
          </p:cNvSpPr>
          <p:nvPr>
            <p:ph type="title"/>
          </p:nvPr>
        </p:nvSpPr>
        <p:spPr/>
        <p:txBody>
          <a:bodyPr/>
          <a:lstStyle/>
          <a:p>
            <a:r>
              <a:rPr lang="en-US" dirty="0"/>
              <a:t>Summarizing and Standardizing the Data</a:t>
            </a:r>
          </a:p>
        </p:txBody>
      </p:sp>
      <p:sp>
        <p:nvSpPr>
          <p:cNvPr id="3" name="Content Placeholder 2">
            <a:extLst>
              <a:ext uri="{FF2B5EF4-FFF2-40B4-BE49-F238E27FC236}">
                <a16:creationId xmlns:a16="http://schemas.microsoft.com/office/drawing/2014/main" id="{6705D2CA-2B1D-4AB1-985E-2F9D645CEC34}"/>
              </a:ext>
            </a:extLst>
          </p:cNvPr>
          <p:cNvSpPr>
            <a:spLocks noGrp="1"/>
          </p:cNvSpPr>
          <p:nvPr>
            <p:ph idx="1"/>
          </p:nvPr>
        </p:nvSpPr>
        <p:spPr>
          <a:xfrm>
            <a:off x="838199" y="1825625"/>
            <a:ext cx="6228425" cy="287260"/>
          </a:xfrm>
        </p:spPr>
        <p:txBody>
          <a:bodyPr>
            <a:normAutofit fontScale="70000" lnSpcReduction="20000"/>
          </a:bodyPr>
          <a:lstStyle/>
          <a:p>
            <a:pPr marL="0" indent="0">
              <a:buNone/>
            </a:pPr>
            <a:r>
              <a:rPr lang="en-US" sz="2400" dirty="0"/>
              <a:t>How do we want to summarize/standardize?</a:t>
            </a:r>
          </a:p>
          <a:p>
            <a:pPr marL="0" indent="0">
              <a:buNone/>
            </a:pPr>
            <a:endParaRPr lang="en-US" sz="2400" dirty="0"/>
          </a:p>
        </p:txBody>
      </p:sp>
      <p:sp>
        <p:nvSpPr>
          <p:cNvPr id="8" name="Rectangle 7">
            <a:extLst>
              <a:ext uri="{FF2B5EF4-FFF2-40B4-BE49-F238E27FC236}">
                <a16:creationId xmlns:a16="http://schemas.microsoft.com/office/drawing/2014/main" id="{013C92E7-5B9F-40E7-BC00-9FCA0E47F8FB}"/>
              </a:ext>
            </a:extLst>
          </p:cNvPr>
          <p:cNvSpPr/>
          <p:nvPr/>
        </p:nvSpPr>
        <p:spPr>
          <a:xfrm>
            <a:off x="664099" y="5672831"/>
            <a:ext cx="10459622" cy="968278"/>
          </a:xfrm>
          <a:prstGeom prst="rect">
            <a:avLst/>
          </a:prstGeom>
        </p:spPr>
        <p:txBody>
          <a:bodyPr wrap="square">
            <a:spAutoFit/>
          </a:bodyPr>
          <a:lstStyle/>
          <a:p>
            <a:pPr>
              <a:lnSpc>
                <a:spcPct val="107000"/>
              </a:lnSpc>
              <a:spcAft>
                <a:spcPts val="800"/>
              </a:spcAft>
              <a:tabLst>
                <a:tab pos="624840" algn="l"/>
              </a:tabLst>
            </a:pPr>
            <a:r>
              <a:rPr lang="en-US" dirty="0"/>
              <a:t>Comparing two measures of outage reports. (Left) The proportion of each town’s outages that are animal related. (Right) The proportion of the total number of animal related outages statewide contained in each town.</a:t>
            </a:r>
            <a:endParaRPr lang="en-US" sz="11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0" name="Picture 9">
            <a:extLst>
              <a:ext uri="{FF2B5EF4-FFF2-40B4-BE49-F238E27FC236}">
                <a16:creationId xmlns:a16="http://schemas.microsoft.com/office/drawing/2014/main" id="{5CE21293-232A-4B8E-BA9F-4F0DC8A868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4098" y="2195013"/>
            <a:ext cx="5144589" cy="3039985"/>
          </a:xfrm>
          <a:prstGeom prst="rect">
            <a:avLst/>
          </a:prstGeom>
        </p:spPr>
      </p:pic>
      <p:pic>
        <p:nvPicPr>
          <p:cNvPr id="11" name="Picture 10">
            <a:extLst>
              <a:ext uri="{FF2B5EF4-FFF2-40B4-BE49-F238E27FC236}">
                <a16:creationId xmlns:a16="http://schemas.microsoft.com/office/drawing/2014/main" id="{92F80BA9-4CE8-4766-A337-AB9C9AD552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1867" y="2195013"/>
            <a:ext cx="5912290" cy="3477818"/>
          </a:xfrm>
          <a:prstGeom prst="rect">
            <a:avLst/>
          </a:prstGeom>
        </p:spPr>
      </p:pic>
    </p:spTree>
    <p:extLst>
      <p:ext uri="{BB962C8B-B14F-4D97-AF65-F5344CB8AC3E}">
        <p14:creationId xmlns:p14="http://schemas.microsoft.com/office/powerpoint/2010/main" val="17282145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6D1A8F-100A-4615-9229-DED166B04E12}"/>
              </a:ext>
            </a:extLst>
          </p:cNvPr>
          <p:cNvSpPr>
            <a:spLocks noGrp="1"/>
          </p:cNvSpPr>
          <p:nvPr>
            <p:ph type="title"/>
          </p:nvPr>
        </p:nvSpPr>
        <p:spPr/>
        <p:txBody>
          <a:bodyPr/>
          <a:lstStyle/>
          <a:p>
            <a:r>
              <a:rPr lang="en-US" dirty="0"/>
              <a:t>GBIF (Global Biodiversity Information Facility)</a:t>
            </a:r>
          </a:p>
        </p:txBody>
      </p:sp>
      <p:sp>
        <p:nvSpPr>
          <p:cNvPr id="3" name="Content Placeholder 2">
            <a:extLst>
              <a:ext uri="{FF2B5EF4-FFF2-40B4-BE49-F238E27FC236}">
                <a16:creationId xmlns:a16="http://schemas.microsoft.com/office/drawing/2014/main" id="{22A9F712-5C1B-4EE3-9A17-78D00F813DCF}"/>
              </a:ext>
            </a:extLst>
          </p:cNvPr>
          <p:cNvSpPr>
            <a:spLocks noGrp="1"/>
          </p:cNvSpPr>
          <p:nvPr>
            <p:ph idx="1"/>
          </p:nvPr>
        </p:nvSpPr>
        <p:spPr/>
        <p:txBody>
          <a:bodyPr>
            <a:normAutofit/>
          </a:bodyPr>
          <a:lstStyle/>
          <a:p>
            <a:r>
              <a:rPr lang="en-US" dirty="0"/>
              <a:t>International collection of occurrence data for a wide range of taxa</a:t>
            </a:r>
          </a:p>
          <a:p>
            <a:pPr lvl="1"/>
            <a:r>
              <a:rPr lang="en-US" dirty="0"/>
              <a:t>Taxa of interest: rodents and raptors (potentially woodpeckers and urban birds i.e., starlings)</a:t>
            </a:r>
          </a:p>
          <a:p>
            <a:pPr lvl="1"/>
            <a:r>
              <a:rPr lang="en-US" dirty="0"/>
              <a:t>Open source</a:t>
            </a:r>
          </a:p>
          <a:p>
            <a:pPr lvl="1"/>
            <a:r>
              <a:rPr lang="en-US" dirty="0"/>
              <a:t>Data is a collection of standardized and compiled data sources</a:t>
            </a:r>
          </a:p>
          <a:p>
            <a:pPr lvl="1"/>
            <a:r>
              <a:rPr lang="en-US" dirty="0"/>
              <a:t>Sources vary by collection method, availability, and reporting methods</a:t>
            </a:r>
          </a:p>
          <a:p>
            <a:pPr lvl="1"/>
            <a:r>
              <a:rPr lang="en-US" dirty="0"/>
              <a:t>Potential caveats </a:t>
            </a:r>
          </a:p>
          <a:p>
            <a:pPr lvl="1"/>
            <a:r>
              <a:rPr lang="en-US" dirty="0"/>
              <a:t>Data structure variables available to adjust for detection and sampling bias (</a:t>
            </a:r>
            <a:r>
              <a:rPr lang="en-US" dirty="0" err="1"/>
              <a:t>ebird</a:t>
            </a:r>
            <a:r>
              <a:rPr lang="en-US" dirty="0"/>
              <a:t>)</a:t>
            </a:r>
          </a:p>
          <a:p>
            <a:endParaRPr lang="en-US" dirty="0"/>
          </a:p>
        </p:txBody>
      </p:sp>
    </p:spTree>
    <p:extLst>
      <p:ext uri="{BB962C8B-B14F-4D97-AF65-F5344CB8AC3E}">
        <p14:creationId xmlns:p14="http://schemas.microsoft.com/office/powerpoint/2010/main" val="35556861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014A45-559C-4A21-A750-680DD9E5C2C6}"/>
              </a:ext>
            </a:extLst>
          </p:cNvPr>
          <p:cNvSpPr>
            <a:spLocks noGrp="1"/>
          </p:cNvSpPr>
          <p:nvPr>
            <p:ph type="title"/>
          </p:nvPr>
        </p:nvSpPr>
        <p:spPr/>
        <p:txBody>
          <a:bodyPr/>
          <a:lstStyle/>
          <a:p>
            <a:r>
              <a:rPr lang="en-US" dirty="0"/>
              <a:t>Variables to Consider in Analysis</a:t>
            </a:r>
          </a:p>
        </p:txBody>
      </p:sp>
      <p:sp>
        <p:nvSpPr>
          <p:cNvPr id="3" name="Content Placeholder 2">
            <a:extLst>
              <a:ext uri="{FF2B5EF4-FFF2-40B4-BE49-F238E27FC236}">
                <a16:creationId xmlns:a16="http://schemas.microsoft.com/office/drawing/2014/main" id="{C2BCE912-6685-4260-AC4D-DE61482183EB}"/>
              </a:ext>
            </a:extLst>
          </p:cNvPr>
          <p:cNvSpPr>
            <a:spLocks noGrp="1"/>
          </p:cNvSpPr>
          <p:nvPr>
            <p:ph idx="1"/>
          </p:nvPr>
        </p:nvSpPr>
        <p:spPr/>
        <p:txBody>
          <a:bodyPr/>
          <a:lstStyle/>
          <a:p>
            <a:r>
              <a:rPr lang="en-US" dirty="0"/>
              <a:t>Season, time of day, weather</a:t>
            </a:r>
          </a:p>
          <a:p>
            <a:pPr lvl="1"/>
            <a:r>
              <a:rPr lang="en-US" dirty="0"/>
              <a:t>Can create “events” of certain weather combinations (ex, high wind, high temperatures, and heavy precipitation indicative of less squirrel activity)</a:t>
            </a:r>
          </a:p>
          <a:p>
            <a:pPr lvl="1"/>
            <a:r>
              <a:rPr lang="en-US" dirty="0"/>
              <a:t>Nocturnal vs Diurnal species</a:t>
            </a:r>
          </a:p>
          <a:p>
            <a:pPr lvl="1"/>
            <a:r>
              <a:rPr lang="en-US" dirty="0"/>
              <a:t>Breeding and nesting seasons create more foraging activity</a:t>
            </a:r>
          </a:p>
          <a:p>
            <a:r>
              <a:rPr lang="en-US" dirty="0"/>
              <a:t>Land use type (wetlands and agricultural fields are food rich areas for birds)</a:t>
            </a:r>
          </a:p>
          <a:p>
            <a:pPr lvl="1"/>
            <a:r>
              <a:rPr lang="en-US" dirty="0"/>
              <a:t>Urban-rural gradient</a:t>
            </a:r>
          </a:p>
          <a:p>
            <a:pPr lvl="1"/>
            <a:r>
              <a:rPr lang="en-US" dirty="0"/>
              <a:t>Vegetation density/proximity</a:t>
            </a:r>
          </a:p>
          <a:p>
            <a:pPr marL="0" indent="0">
              <a:buNone/>
            </a:pPr>
            <a:endParaRPr lang="en-US" dirty="0"/>
          </a:p>
          <a:p>
            <a:pPr lvl="1"/>
            <a:endParaRPr lang="en-US" dirty="0"/>
          </a:p>
          <a:p>
            <a:endParaRPr lang="en-US" dirty="0"/>
          </a:p>
        </p:txBody>
      </p:sp>
    </p:spTree>
    <p:extLst>
      <p:ext uri="{BB962C8B-B14F-4D97-AF65-F5344CB8AC3E}">
        <p14:creationId xmlns:p14="http://schemas.microsoft.com/office/powerpoint/2010/main" val="23207540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AC45D-8330-4AB7-9FCA-812FAC404D46}"/>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853F28CA-297D-49B9-B270-7FD2A0D2309D}"/>
              </a:ext>
            </a:extLst>
          </p:cNvPr>
          <p:cNvSpPr>
            <a:spLocks noGrp="1"/>
          </p:cNvSpPr>
          <p:nvPr>
            <p:ph idx="1"/>
          </p:nvPr>
        </p:nvSpPr>
        <p:spPr/>
        <p:txBody>
          <a:bodyPr>
            <a:normAutofit lnSpcReduction="10000"/>
          </a:bodyPr>
          <a:lstStyle/>
          <a:p>
            <a:r>
              <a:rPr lang="en-US" b="1" dirty="0" err="1"/>
              <a:t>eBird</a:t>
            </a:r>
            <a:r>
              <a:rPr lang="en-US" b="1" dirty="0"/>
              <a:t> </a:t>
            </a:r>
            <a:r>
              <a:rPr lang="en-US" dirty="0"/>
              <a:t>– Semi structured citizen science database for international bird occurrences. Standardized collection methods, species checklists, include fields in data that allow the user to account for spatial, temporal, observer, and species detection bias. </a:t>
            </a:r>
          </a:p>
          <a:p>
            <a:r>
              <a:rPr lang="en-US" b="1" dirty="0" err="1"/>
              <a:t>iNaturalist</a:t>
            </a:r>
            <a:r>
              <a:rPr lang="en-US" b="1" dirty="0"/>
              <a:t> Research Grade</a:t>
            </a:r>
            <a:r>
              <a:rPr lang="en-US" dirty="0"/>
              <a:t>– Online social network for sharing biodiversity information. An observation is considered “Research Grade” when it has a photo, date, and coordinates. The community must have a majority vote agreeing on the taxa identification. </a:t>
            </a:r>
          </a:p>
          <a:p>
            <a:r>
              <a:rPr lang="en-US" b="1" dirty="0"/>
              <a:t>NatureServe </a:t>
            </a:r>
            <a:r>
              <a:rPr lang="en-US" dirty="0"/>
              <a:t>– Vouchered specimen records of endangered or threatened species for Natural Heritage Programs in the US and Canada. Geographic information kept non-sensitive. </a:t>
            </a:r>
          </a:p>
        </p:txBody>
      </p:sp>
    </p:spTree>
    <p:extLst>
      <p:ext uri="{BB962C8B-B14F-4D97-AF65-F5344CB8AC3E}">
        <p14:creationId xmlns:p14="http://schemas.microsoft.com/office/powerpoint/2010/main" val="15133168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FA430-9E18-4D7D-9776-8C9834C8EF9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A81B62E-6B0C-4FE7-9E37-80BEE91EA198}"/>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BC1872E1-6334-4EDA-83E2-DF03BE723334}"/>
              </a:ext>
            </a:extLst>
          </p:cNvPr>
          <p:cNvPicPr>
            <a:picLocks noChangeAspect="1"/>
          </p:cNvPicPr>
          <p:nvPr/>
        </p:nvPicPr>
        <p:blipFill>
          <a:blip r:embed="rId2"/>
          <a:stretch>
            <a:fillRect/>
          </a:stretch>
        </p:blipFill>
        <p:spPr>
          <a:xfrm>
            <a:off x="754601" y="384875"/>
            <a:ext cx="10949127" cy="5792088"/>
          </a:xfrm>
          <a:prstGeom prst="rect">
            <a:avLst/>
          </a:prstGeom>
        </p:spPr>
      </p:pic>
    </p:spTree>
    <p:extLst>
      <p:ext uri="{BB962C8B-B14F-4D97-AF65-F5344CB8AC3E}">
        <p14:creationId xmlns:p14="http://schemas.microsoft.com/office/powerpoint/2010/main" val="18975227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00020-30F6-4430-BCB9-0A8B1C1AC351}"/>
              </a:ext>
            </a:extLst>
          </p:cNvPr>
          <p:cNvSpPr>
            <a:spLocks noGrp="1"/>
          </p:cNvSpPr>
          <p:nvPr>
            <p:ph type="title"/>
          </p:nvPr>
        </p:nvSpPr>
        <p:spPr/>
        <p:txBody>
          <a:bodyPr/>
          <a:lstStyle/>
          <a:p>
            <a:r>
              <a:rPr lang="en-US" dirty="0"/>
              <a:t>GBIF Information</a:t>
            </a:r>
          </a:p>
        </p:txBody>
      </p:sp>
      <p:graphicFrame>
        <p:nvGraphicFramePr>
          <p:cNvPr id="7" name="Content Placeholder 6">
            <a:extLst>
              <a:ext uri="{FF2B5EF4-FFF2-40B4-BE49-F238E27FC236}">
                <a16:creationId xmlns:a16="http://schemas.microsoft.com/office/drawing/2014/main" id="{F14567E9-8E1C-4F90-A09A-A372EF39DF48}"/>
              </a:ext>
            </a:extLst>
          </p:cNvPr>
          <p:cNvGraphicFramePr>
            <a:graphicFrameLocks noGrp="1"/>
          </p:cNvGraphicFramePr>
          <p:nvPr>
            <p:ph idx="1"/>
            <p:extLst>
              <p:ext uri="{D42A27DB-BD31-4B8C-83A1-F6EECF244321}">
                <p14:modId xmlns:p14="http://schemas.microsoft.com/office/powerpoint/2010/main" val="1573722646"/>
              </p:ext>
            </p:extLst>
          </p:nvPr>
        </p:nvGraphicFramePr>
        <p:xfrm>
          <a:off x="838200" y="1435751"/>
          <a:ext cx="4472106" cy="5166366"/>
        </p:xfrm>
        <a:graphic>
          <a:graphicData uri="http://schemas.openxmlformats.org/drawingml/2006/table">
            <a:tbl>
              <a:tblPr firstRow="1" firstCol="1" bandRow="1"/>
              <a:tblGrid>
                <a:gridCol w="2236053">
                  <a:extLst>
                    <a:ext uri="{9D8B030D-6E8A-4147-A177-3AD203B41FA5}">
                      <a16:colId xmlns:a16="http://schemas.microsoft.com/office/drawing/2014/main" val="554268833"/>
                    </a:ext>
                  </a:extLst>
                </a:gridCol>
                <a:gridCol w="2236053">
                  <a:extLst>
                    <a:ext uri="{9D8B030D-6E8A-4147-A177-3AD203B41FA5}">
                      <a16:colId xmlns:a16="http://schemas.microsoft.com/office/drawing/2014/main" val="4240282286"/>
                    </a:ext>
                  </a:extLst>
                </a:gridCol>
              </a:tblGrid>
              <a:tr h="100829">
                <a:tc>
                  <a:txBody>
                    <a:bodyPr/>
                    <a:lstStyle/>
                    <a:p>
                      <a:pPr marL="0" marR="0">
                        <a:lnSpc>
                          <a:spcPct val="107000"/>
                        </a:lnSpc>
                        <a:spcBef>
                          <a:spcPts val="0"/>
                        </a:spcBef>
                        <a:spcAft>
                          <a:spcPts val="0"/>
                        </a:spcAft>
                      </a:pPr>
                      <a:r>
                        <a:rPr lang="en-US" sz="900" b="1" dirty="0">
                          <a:effectLst/>
                          <a:latin typeface="Calibri" panose="020F0502020204030204" pitchFamily="34" charset="0"/>
                          <a:ea typeface="Calibri" panose="020F0502020204030204" pitchFamily="34" charset="0"/>
                          <a:cs typeface="Times New Roman" panose="02020603050405020304" pitchFamily="18" charset="0"/>
                        </a:rPr>
                        <a:t>Field Name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b="1" dirty="0">
                          <a:effectLst/>
                          <a:latin typeface="Calibri" panose="020F0502020204030204" pitchFamily="34" charset="0"/>
                          <a:ea typeface="Calibri" panose="020F0502020204030204" pitchFamily="34" charset="0"/>
                          <a:cs typeface="Times New Roman" panose="02020603050405020304" pitchFamily="18" charset="0"/>
                        </a:rPr>
                        <a:t>Definition</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1516542"/>
                  </a:ext>
                </a:extLst>
              </a:tr>
              <a:tr h="264261">
                <a:tc>
                  <a:txBody>
                    <a:bodyPr/>
                    <a:lstStyle/>
                    <a:p>
                      <a:pPr marL="0" marR="0">
                        <a:lnSpc>
                          <a:spcPct val="107000"/>
                        </a:lnSpc>
                        <a:spcBef>
                          <a:spcPts val="0"/>
                        </a:spcBef>
                        <a:spcAft>
                          <a:spcPts val="0"/>
                        </a:spcAft>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gbifID</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Unique identifier for the record in the GBIF database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19080673"/>
                  </a:ext>
                </a:extLst>
              </a:tr>
              <a:tr h="264261">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Publisher</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Organization that provided the data record (source database owner).</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9507070"/>
                  </a:ext>
                </a:extLst>
              </a:tr>
              <a:tr h="39938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References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Direction to original observation from the source database (combination of “identifier” and “references” fields)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9811012"/>
                  </a:ext>
                </a:extLst>
              </a:tr>
              <a:tr h="26426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institutionCode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Unique code for the source database organization.</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4239635"/>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datasetName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Source database name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7647101"/>
                  </a:ext>
                </a:extLst>
              </a:tr>
              <a:tr h="264261">
                <a:tc>
                  <a:txBody>
                    <a:bodyPr/>
                    <a:lstStyle/>
                    <a:p>
                      <a:pPr marL="0" marR="0">
                        <a:lnSpc>
                          <a:spcPct val="107000"/>
                        </a:lnSpc>
                        <a:spcBef>
                          <a:spcPts val="0"/>
                        </a:spcBef>
                        <a:spcAft>
                          <a:spcPts val="0"/>
                        </a:spcAft>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basisOfRecord</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Method of observation/documentation of the species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4671499"/>
                  </a:ext>
                </a:extLst>
              </a:tr>
              <a:tr h="26426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informationWithheld</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Any information withheld about the observation (often for legal protection of a species)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813326"/>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OccurrenceRemarks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Observation notes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960420"/>
                  </a:ext>
                </a:extLst>
              </a:tr>
              <a:tr h="53450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East_time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Time the species was observed (24 hr Eastern Time, adjusts standard or daily depending on time of year) (Combination of “verbatimEventDateD” and “eventTime” fields)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7910034"/>
                  </a:ext>
                </a:extLst>
              </a:tr>
              <a:tr h="39938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UTC_Time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Time the species was observed (24 hr coordinated universal time) (Combination of “verbatimEventDate” and “eventTime” fields)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2949245"/>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Date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Date the observation was made (YYY-MM_DD)</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3726387"/>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Year</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Year the observation was made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1204804"/>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Month</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Month the observation was made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26732509"/>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Day</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Day the observation was made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5994545"/>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countryCode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Country the observation was made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4193020"/>
                  </a:ext>
                </a:extLst>
              </a:tr>
              <a:tr h="12914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County</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County the observation was made</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58238908"/>
                  </a:ext>
                </a:extLst>
              </a:tr>
              <a:tr h="53450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Locality</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Fine details on observation location. Varies from townships, street names, to property names. (Combination of “locality” and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verbatimLocality</a:t>
                      </a:r>
                      <a:r>
                        <a:rPr lang="en-US" sz="900" dirty="0">
                          <a:effectLst/>
                          <a:latin typeface="Calibri" panose="020F0502020204030204" pitchFamily="34" charset="0"/>
                          <a:ea typeface="Calibri" panose="020F0502020204030204" pitchFamily="34" charset="0"/>
                          <a:cs typeface="Times New Roman" panose="02020603050405020304" pitchFamily="18" charset="0"/>
                        </a:rPr>
                        <a:t>” fields)</a:t>
                      </a:r>
                    </a:p>
                  </a:txBody>
                  <a:tcPr marL="51656" marR="5165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86684950"/>
                  </a:ext>
                </a:extLst>
              </a:tr>
            </a:tbl>
          </a:graphicData>
        </a:graphic>
      </p:graphicFrame>
      <p:graphicFrame>
        <p:nvGraphicFramePr>
          <p:cNvPr id="8" name="Table 7">
            <a:extLst>
              <a:ext uri="{FF2B5EF4-FFF2-40B4-BE49-F238E27FC236}">
                <a16:creationId xmlns:a16="http://schemas.microsoft.com/office/drawing/2014/main" id="{AC453C2A-C4E9-48DC-8A9D-15D1FA47977C}"/>
              </a:ext>
            </a:extLst>
          </p:cNvPr>
          <p:cNvGraphicFramePr>
            <a:graphicFrameLocks noGrp="1"/>
          </p:cNvGraphicFramePr>
          <p:nvPr>
            <p:extLst>
              <p:ext uri="{D42A27DB-BD31-4B8C-83A1-F6EECF244321}">
                <p14:modId xmlns:p14="http://schemas.microsoft.com/office/powerpoint/2010/main" val="2069813071"/>
              </p:ext>
            </p:extLst>
          </p:nvPr>
        </p:nvGraphicFramePr>
        <p:xfrm>
          <a:off x="5690586" y="801697"/>
          <a:ext cx="5953958" cy="5800420"/>
        </p:xfrm>
        <a:graphic>
          <a:graphicData uri="http://schemas.openxmlformats.org/drawingml/2006/table">
            <a:tbl>
              <a:tblPr firstRow="1" firstCol="1" bandRow="1"/>
              <a:tblGrid>
                <a:gridCol w="2976979">
                  <a:extLst>
                    <a:ext uri="{9D8B030D-6E8A-4147-A177-3AD203B41FA5}">
                      <a16:colId xmlns:a16="http://schemas.microsoft.com/office/drawing/2014/main" val="1996265155"/>
                    </a:ext>
                  </a:extLst>
                </a:gridCol>
                <a:gridCol w="2976979">
                  <a:extLst>
                    <a:ext uri="{9D8B030D-6E8A-4147-A177-3AD203B41FA5}">
                      <a16:colId xmlns:a16="http://schemas.microsoft.com/office/drawing/2014/main" val="2009242532"/>
                    </a:ext>
                  </a:extLst>
                </a:gridCol>
              </a:tblGrid>
              <a:tr h="142213">
                <a:tc>
                  <a:txBody>
                    <a:bodyPr/>
                    <a:lstStyle/>
                    <a:p>
                      <a:pPr marL="0" marR="0">
                        <a:lnSpc>
                          <a:spcPct val="107000"/>
                        </a:lnSpc>
                        <a:spcBef>
                          <a:spcPts val="0"/>
                        </a:spcBef>
                        <a:spcAft>
                          <a:spcPts val="0"/>
                        </a:spcAft>
                      </a:pPr>
                      <a:r>
                        <a:rPr lang="en-US" sz="900" b="1" dirty="0">
                          <a:effectLst/>
                          <a:latin typeface="Calibri" panose="020F0502020204030204" pitchFamily="34" charset="0"/>
                          <a:ea typeface="Calibri" panose="020F0502020204030204" pitchFamily="34" charset="0"/>
                          <a:cs typeface="Times New Roman" panose="02020603050405020304" pitchFamily="18" charset="0"/>
                        </a:rPr>
                        <a:t>Field Name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b="1" dirty="0">
                          <a:effectLst/>
                          <a:latin typeface="Calibri" panose="020F0502020204030204" pitchFamily="34" charset="0"/>
                          <a:ea typeface="Calibri" panose="020F0502020204030204" pitchFamily="34" charset="0"/>
                          <a:cs typeface="Times New Roman" panose="02020603050405020304" pitchFamily="18" charset="0"/>
                        </a:rPr>
                        <a:t>Definition</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227366"/>
                  </a:ext>
                </a:extLst>
              </a:tr>
              <a:tr h="142213">
                <a:tc>
                  <a:txBody>
                    <a:bodyPr/>
                    <a:lstStyle/>
                    <a:p>
                      <a:pPr marL="0" marR="0">
                        <a:lnSpc>
                          <a:spcPct val="107000"/>
                        </a:lnSpc>
                        <a:spcBef>
                          <a:spcPts val="0"/>
                        </a:spcBef>
                        <a:spcAft>
                          <a:spcPts val="0"/>
                        </a:spcAft>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decimalLatitude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Latitude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34309395"/>
                  </a:ext>
                </a:extLst>
              </a:tr>
              <a:tr h="142213">
                <a:tc>
                  <a:txBody>
                    <a:bodyPr/>
                    <a:lstStyle/>
                    <a:p>
                      <a:pPr marL="0" marR="0">
                        <a:lnSpc>
                          <a:spcPct val="107000"/>
                        </a:lnSpc>
                        <a:spcBef>
                          <a:spcPts val="0"/>
                        </a:spcBef>
                        <a:spcAft>
                          <a:spcPts val="0"/>
                        </a:spcAft>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decimalLongitude</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Longitude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11503665"/>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coordinateUncertaintyInMeters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Coordinate uncertainty in meters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76405529"/>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Order</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Taxonomic order</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2388314"/>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Family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Taxomonic family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18004590"/>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Genus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Taxonomic genus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0204970"/>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Subgenus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Taxonomic sub-genus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41914583"/>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specificEpithet</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Taxonomic species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34840848"/>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infraspecificEpithet</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Taxonomic sub-species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1551927"/>
                  </a:ext>
                </a:extLst>
              </a:tr>
              <a:tr h="439804">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taxonRank</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The taxonomic level that the species was identified to (order, family, genus, species, subspecies)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4330922"/>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Elevation</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Elevation above sea-level that the observation was made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7071915"/>
                  </a:ext>
                </a:extLst>
              </a:tr>
              <a:tr h="588601">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Issue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Notes on any assumptions or adjustments made to the occurrence when incorporating it into the database. (Mostly spatial adjustments).</a:t>
                      </a:r>
                    </a:p>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 </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9277205"/>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hasCoordinate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 has lat long coordinate data; 0- does not have lat long coordinate data</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4183792"/>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hasGeospatialIssues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1 -Geospatial issues associated with the record may increase uncertainty; 0- no geospatial issues.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32619018"/>
                  </a:ext>
                </a:extLst>
              </a:tr>
              <a:tr h="291008">
                <a:tc>
                  <a:txBody>
                    <a:bodyPr/>
                    <a:lstStyle/>
                    <a:p>
                      <a:pPr marL="0" marR="0">
                        <a:lnSpc>
                          <a:spcPct val="107000"/>
                        </a:lnSpc>
                        <a:spcBef>
                          <a:spcPts val="0"/>
                        </a:spcBef>
                        <a:spcAft>
                          <a:spcPts val="0"/>
                        </a:spcAft>
                      </a:pPr>
                      <a:r>
                        <a:rPr lang="en-US" sz="900" dirty="0" err="1">
                          <a:effectLst/>
                          <a:latin typeface="Calibri" panose="020F0502020204030204" pitchFamily="34" charset="0"/>
                          <a:ea typeface="Calibri" panose="020F0502020204030204" pitchFamily="34" charset="0"/>
                          <a:cs typeface="Times New Roman" panose="02020603050405020304" pitchFamily="18" charset="0"/>
                        </a:rPr>
                        <a:t>orderKey</a:t>
                      </a:r>
                      <a:endParaRPr lang="en-US" sz="900" dirty="0">
                        <a:effectLst/>
                        <a:latin typeface="Calibri" panose="020F0502020204030204" pitchFamily="34" charset="0"/>
                        <a:ea typeface="Calibri" panose="020F0502020204030204" pitchFamily="34" charset="0"/>
                        <a:cs typeface="Times New Roman" panose="02020603050405020304" pitchFamily="18" charset="0"/>
                      </a:endParaRP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Unique numerical ID associated with the species’ taxonomic order</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3863513"/>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familyKey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Unique numerical ID associated with the species’ taxonomic family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3038909"/>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genusKey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Unique numerical ID associated with the species’ taxonomic genus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81185166"/>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speciesKey</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Unique numerical ID associated with the species’ taxonomic species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4696906"/>
                  </a:ext>
                </a:extLst>
              </a:tr>
              <a:tr h="142213">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species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Scientific name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76038523"/>
                  </a:ext>
                </a:extLst>
              </a:tr>
              <a:tr h="291008">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duplicate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2900" marR="0" lvl="0" indent="-342900">
                        <a:lnSpc>
                          <a:spcPct val="107000"/>
                        </a:lnSpc>
                        <a:spcBef>
                          <a:spcPts val="0"/>
                        </a:spcBef>
                        <a:spcAft>
                          <a:spcPts val="0"/>
                        </a:spcAft>
                        <a:buFont typeface="+mj-lt"/>
                        <a:buAutoNum type="arabicPeriod"/>
                      </a:pPr>
                      <a:r>
                        <a:rPr lang="en-US" sz="900">
                          <a:effectLst/>
                          <a:latin typeface="Calibri" panose="020F0502020204030204" pitchFamily="34" charset="0"/>
                          <a:ea typeface="Calibri" panose="020F0502020204030204" pitchFamily="34" charset="0"/>
                          <a:cs typeface="Times New Roman" panose="02020603050405020304" pitchFamily="18" charset="0"/>
                        </a:rPr>
                        <a:t>Indicates record is a duplicate observation, 0- indicates record is a unique observation</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1890577"/>
                  </a:ext>
                </a:extLst>
              </a:tr>
              <a:tr h="439804">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hasTIme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342900" marR="0" lvl="0" indent="-342900">
                        <a:lnSpc>
                          <a:spcPct val="107000"/>
                        </a:lnSpc>
                        <a:spcBef>
                          <a:spcPts val="0"/>
                        </a:spcBef>
                        <a:spcAft>
                          <a:spcPts val="0"/>
                        </a:spcAft>
                        <a:buFont typeface="+mj-lt"/>
                        <a:buAutoNum type="arabicPeriod"/>
                      </a:pPr>
                      <a:r>
                        <a:rPr lang="en-US" sz="900">
                          <a:effectLst/>
                          <a:latin typeface="Calibri" panose="020F0502020204030204" pitchFamily="34" charset="0"/>
                          <a:ea typeface="Calibri" panose="020F0502020204030204" pitchFamily="34" charset="0"/>
                          <a:cs typeface="Times New Roman" panose="02020603050405020304" pitchFamily="18" charset="0"/>
                        </a:rPr>
                        <a:t>Indicates record has temporal resolution to minutes, 0- record does not have a temporal resolution past date</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7126066"/>
                  </a:ext>
                </a:extLst>
              </a:tr>
              <a:tr h="439804">
                <a:tc>
                  <a:txBody>
                    <a:bodyPr/>
                    <a:lstStyle/>
                    <a:p>
                      <a:pPr marL="0" marR="0">
                        <a:lnSpc>
                          <a:spcPct val="107000"/>
                        </a:lnSpc>
                        <a:spcBef>
                          <a:spcPts val="0"/>
                        </a:spcBef>
                        <a:spcAft>
                          <a:spcPts val="0"/>
                        </a:spcAft>
                      </a:pPr>
                      <a:r>
                        <a:rPr lang="en-US" sz="900">
                          <a:effectLst/>
                          <a:latin typeface="Calibri" panose="020F0502020204030204" pitchFamily="34" charset="0"/>
                          <a:ea typeface="Calibri" panose="020F0502020204030204" pitchFamily="34" charset="0"/>
                          <a:cs typeface="Times New Roman" panose="02020603050405020304" pitchFamily="18" charset="0"/>
                        </a:rPr>
                        <a:t>individualCount</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900" dirty="0">
                          <a:effectLst/>
                          <a:latin typeface="Calibri" panose="020F0502020204030204" pitchFamily="34" charset="0"/>
                          <a:ea typeface="Calibri" panose="020F0502020204030204" pitchFamily="34" charset="0"/>
                          <a:cs typeface="Times New Roman" panose="02020603050405020304" pitchFamily="18" charset="0"/>
                        </a:rPr>
                        <a:t>abundance/number of individuals observed; only consistently available with </a:t>
                      </a:r>
                      <a:r>
                        <a:rPr lang="en-US" sz="900" dirty="0" err="1">
                          <a:effectLst/>
                          <a:latin typeface="Calibri" panose="020F0502020204030204" pitchFamily="34" charset="0"/>
                          <a:ea typeface="Calibri" panose="020F0502020204030204" pitchFamily="34" charset="0"/>
                          <a:cs typeface="Times New Roman" panose="02020603050405020304" pitchFamily="18" charset="0"/>
                        </a:rPr>
                        <a:t>eBird</a:t>
                      </a:r>
                      <a:r>
                        <a:rPr lang="en-US" sz="900" dirty="0">
                          <a:effectLst/>
                          <a:latin typeface="Calibri" panose="020F0502020204030204" pitchFamily="34" charset="0"/>
                          <a:ea typeface="Calibri" panose="020F0502020204030204" pitchFamily="34" charset="0"/>
                          <a:cs typeface="Times New Roman" panose="02020603050405020304" pitchFamily="18" charset="0"/>
                        </a:rPr>
                        <a:t> associated records</a:t>
                      </a:r>
                    </a:p>
                  </a:txBody>
                  <a:tcPr marL="43746" marR="43746"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275444"/>
                  </a:ext>
                </a:extLst>
              </a:tr>
            </a:tbl>
          </a:graphicData>
        </a:graphic>
      </p:graphicFrame>
    </p:spTree>
    <p:extLst>
      <p:ext uri="{BB962C8B-B14F-4D97-AF65-F5344CB8AC3E}">
        <p14:creationId xmlns:p14="http://schemas.microsoft.com/office/powerpoint/2010/main" val="15847065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B69B7-F110-4076-9DC8-39929E6781FF}"/>
              </a:ext>
            </a:extLst>
          </p:cNvPr>
          <p:cNvSpPr>
            <a:spLocks noGrp="1"/>
          </p:cNvSpPr>
          <p:nvPr>
            <p:ph type="title"/>
          </p:nvPr>
        </p:nvSpPr>
        <p:spPr/>
        <p:txBody>
          <a:bodyPr/>
          <a:lstStyle/>
          <a:p>
            <a:r>
              <a:rPr lang="en-US" dirty="0"/>
              <a:t>Record Availability</a:t>
            </a:r>
          </a:p>
        </p:txBody>
      </p:sp>
      <p:pic>
        <p:nvPicPr>
          <p:cNvPr id="4" name="Content Placeholder 3">
            <a:extLst>
              <a:ext uri="{FF2B5EF4-FFF2-40B4-BE49-F238E27FC236}">
                <a16:creationId xmlns:a16="http://schemas.microsoft.com/office/drawing/2014/main" id="{4747DBEC-6CD4-4730-BA77-1B2A66B4983A}"/>
              </a:ext>
            </a:extLst>
          </p:cNvPr>
          <p:cNvPicPr>
            <a:picLocks noGrp="1" noChangeAspect="1"/>
          </p:cNvPicPr>
          <p:nvPr>
            <p:ph idx="1"/>
          </p:nvPr>
        </p:nvPicPr>
        <p:blipFill>
          <a:blip r:embed="rId2"/>
          <a:stretch>
            <a:fillRect/>
          </a:stretch>
        </p:blipFill>
        <p:spPr>
          <a:xfrm>
            <a:off x="1091208" y="2846086"/>
            <a:ext cx="5050071" cy="3787554"/>
          </a:xfrm>
          <a:prstGeom prst="rect">
            <a:avLst/>
          </a:prstGeom>
        </p:spPr>
      </p:pic>
      <p:pic>
        <p:nvPicPr>
          <p:cNvPr id="5" name="Picture 4">
            <a:extLst>
              <a:ext uri="{FF2B5EF4-FFF2-40B4-BE49-F238E27FC236}">
                <a16:creationId xmlns:a16="http://schemas.microsoft.com/office/drawing/2014/main" id="{06199F39-76D3-4832-8E11-429E78249176}"/>
              </a:ext>
            </a:extLst>
          </p:cNvPr>
          <p:cNvPicPr>
            <a:picLocks noChangeAspect="1"/>
          </p:cNvPicPr>
          <p:nvPr/>
        </p:nvPicPr>
        <p:blipFill>
          <a:blip r:embed="rId3"/>
          <a:stretch>
            <a:fillRect/>
          </a:stretch>
        </p:blipFill>
        <p:spPr>
          <a:xfrm>
            <a:off x="6365874" y="1803269"/>
            <a:ext cx="5050071" cy="3035415"/>
          </a:xfrm>
          <a:prstGeom prst="rect">
            <a:avLst/>
          </a:prstGeom>
        </p:spPr>
      </p:pic>
      <p:graphicFrame>
        <p:nvGraphicFramePr>
          <p:cNvPr id="7" name="Table 6">
            <a:extLst>
              <a:ext uri="{FF2B5EF4-FFF2-40B4-BE49-F238E27FC236}">
                <a16:creationId xmlns:a16="http://schemas.microsoft.com/office/drawing/2014/main" id="{338E702F-F9F6-40FF-8EB1-7FD4D3E2D4E3}"/>
              </a:ext>
            </a:extLst>
          </p:cNvPr>
          <p:cNvGraphicFramePr>
            <a:graphicFrameLocks noGrp="1"/>
          </p:cNvGraphicFramePr>
          <p:nvPr>
            <p:extLst>
              <p:ext uri="{D42A27DB-BD31-4B8C-83A1-F6EECF244321}">
                <p14:modId xmlns:p14="http://schemas.microsoft.com/office/powerpoint/2010/main" val="2464623005"/>
              </p:ext>
            </p:extLst>
          </p:nvPr>
        </p:nvGraphicFramePr>
        <p:xfrm>
          <a:off x="7222128" y="5128436"/>
          <a:ext cx="3337560" cy="1505204"/>
        </p:xfrm>
        <a:graphic>
          <a:graphicData uri="http://schemas.openxmlformats.org/drawingml/2006/table">
            <a:tbl>
              <a:tblPr firstRow="1" firstCol="1" bandRow="1"/>
              <a:tblGrid>
                <a:gridCol w="609600">
                  <a:extLst>
                    <a:ext uri="{9D8B030D-6E8A-4147-A177-3AD203B41FA5}">
                      <a16:colId xmlns:a16="http://schemas.microsoft.com/office/drawing/2014/main" val="3128225299"/>
                    </a:ext>
                  </a:extLst>
                </a:gridCol>
                <a:gridCol w="909320">
                  <a:extLst>
                    <a:ext uri="{9D8B030D-6E8A-4147-A177-3AD203B41FA5}">
                      <a16:colId xmlns:a16="http://schemas.microsoft.com/office/drawing/2014/main" val="392157083"/>
                    </a:ext>
                  </a:extLst>
                </a:gridCol>
                <a:gridCol w="909320">
                  <a:extLst>
                    <a:ext uri="{9D8B030D-6E8A-4147-A177-3AD203B41FA5}">
                      <a16:colId xmlns:a16="http://schemas.microsoft.com/office/drawing/2014/main" val="3620201248"/>
                    </a:ext>
                  </a:extLst>
                </a:gridCol>
                <a:gridCol w="909320">
                  <a:extLst>
                    <a:ext uri="{9D8B030D-6E8A-4147-A177-3AD203B41FA5}">
                      <a16:colId xmlns:a16="http://schemas.microsoft.com/office/drawing/2014/main" val="3769054070"/>
                    </a:ext>
                  </a:extLst>
                </a:gridCol>
              </a:tblGrid>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Year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Raptor Occurrences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Outage Occurrences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Rodent Occurrences</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3807948"/>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27346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22147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46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4104586"/>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32749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9511</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83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80457527"/>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33736</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18739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77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9876959"/>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42698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17340</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9386539"/>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2017</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45106</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27521</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409</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188518"/>
                  </a:ext>
                </a:extLst>
              </a:tr>
              <a:tr h="182880">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2018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55878</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42895</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a:lnSpc>
                          <a:spcPct val="107000"/>
                        </a:lnSpc>
                        <a:spcBef>
                          <a:spcPts val="0"/>
                        </a:spcBef>
                        <a:spcAft>
                          <a:spcPts val="0"/>
                        </a:spcAft>
                      </a:pPr>
                      <a:r>
                        <a:rPr lang="en-US" sz="1200" dirty="0">
                          <a:effectLst/>
                          <a:latin typeface="Calibri" panose="020F0502020204030204" pitchFamily="34" charset="0"/>
                          <a:ea typeface="Calibri" panose="020F0502020204030204" pitchFamily="34" charset="0"/>
                          <a:cs typeface="Times New Roman" panose="02020603050405020304" pitchFamily="18" charset="0"/>
                        </a:rPr>
                        <a:t>1312</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0362813"/>
                  </a:ext>
                </a:extLst>
              </a:tr>
            </a:tbl>
          </a:graphicData>
        </a:graphic>
      </p:graphicFrame>
      <p:sp>
        <p:nvSpPr>
          <p:cNvPr id="8" name="TextBox 7">
            <a:extLst>
              <a:ext uri="{FF2B5EF4-FFF2-40B4-BE49-F238E27FC236}">
                <a16:creationId xmlns:a16="http://schemas.microsoft.com/office/drawing/2014/main" id="{184301D4-B8D6-4902-B1A7-55619E78366A}"/>
              </a:ext>
            </a:extLst>
          </p:cNvPr>
          <p:cNvSpPr txBox="1"/>
          <p:nvPr/>
        </p:nvSpPr>
        <p:spPr>
          <a:xfrm>
            <a:off x="838200" y="1482319"/>
            <a:ext cx="6054571"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t>Data collection has grown in recent years</a:t>
            </a:r>
          </a:p>
          <a:p>
            <a:pPr marL="285750" indent="-285750">
              <a:buFont typeface="Arial" panose="020B0604020202020204" pitchFamily="34" charset="0"/>
              <a:buChar char="•"/>
            </a:pPr>
            <a:r>
              <a:rPr lang="en-US" sz="1600" dirty="0"/>
              <a:t>Citizen science becoming more prevalent</a:t>
            </a:r>
          </a:p>
          <a:p>
            <a:pPr marL="285750" indent="-285750">
              <a:buFont typeface="Arial" panose="020B0604020202020204" pitchFamily="34" charset="0"/>
              <a:buChar char="•"/>
            </a:pPr>
            <a:r>
              <a:rPr lang="en-US" sz="1600" dirty="0"/>
              <a:t>GBIF is still expanding their database</a:t>
            </a:r>
          </a:p>
          <a:p>
            <a:pPr marL="285750" indent="-285750">
              <a:buFont typeface="Arial" panose="020B0604020202020204" pitchFamily="34" charset="0"/>
              <a:buChar char="•"/>
            </a:pPr>
            <a:r>
              <a:rPr lang="en-US" sz="1600" dirty="0"/>
              <a:t>Trends in richness and abundance is biased by changes in data collection </a:t>
            </a:r>
          </a:p>
        </p:txBody>
      </p:sp>
    </p:spTree>
    <p:extLst>
      <p:ext uri="{BB962C8B-B14F-4D97-AF65-F5344CB8AC3E}">
        <p14:creationId xmlns:p14="http://schemas.microsoft.com/office/powerpoint/2010/main" val="6353138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AB60F0-F56E-4CD0-92EF-A8467EB6A1E1}"/>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E4EAF854-51B0-4D26-9525-E45AD4EA9FC5}"/>
              </a:ext>
            </a:extLst>
          </p:cNvPr>
          <p:cNvSpPr>
            <a:spLocks noGrp="1"/>
          </p:cNvSpPr>
          <p:nvPr>
            <p:ph idx="1"/>
          </p:nvPr>
        </p:nvSpPr>
        <p:spPr/>
        <p:txBody>
          <a:bodyPr>
            <a:normAutofit fontScale="92500" lnSpcReduction="20000"/>
          </a:bodyPr>
          <a:lstStyle/>
          <a:p>
            <a:r>
              <a:rPr lang="en-US" dirty="0" err="1"/>
              <a:t>iNaturalist</a:t>
            </a:r>
            <a:r>
              <a:rPr lang="en-US" dirty="0"/>
              <a:t> has time stamp (</a:t>
            </a:r>
            <a:r>
              <a:rPr lang="en-US" dirty="0" err="1"/>
              <a:t>hh:mm:ss</a:t>
            </a:r>
            <a:r>
              <a:rPr lang="en-US" dirty="0"/>
              <a:t>) temporal resolution; remaining records at day or month resolution.</a:t>
            </a:r>
          </a:p>
          <a:p>
            <a:r>
              <a:rPr lang="en-US" dirty="0" err="1"/>
              <a:t>Ebird</a:t>
            </a:r>
            <a:r>
              <a:rPr lang="en-US" dirty="0"/>
              <a:t> and </a:t>
            </a:r>
            <a:r>
              <a:rPr lang="en-US" dirty="0" err="1"/>
              <a:t>iNaturalist</a:t>
            </a:r>
            <a:r>
              <a:rPr lang="en-US" dirty="0"/>
              <a:t> have </a:t>
            </a:r>
            <a:r>
              <a:rPr lang="en-US" dirty="0" err="1"/>
              <a:t>lat</a:t>
            </a:r>
            <a:r>
              <a:rPr lang="en-US" dirty="0"/>
              <a:t>/long spatial resolution; remaining records at town or county resolution.</a:t>
            </a:r>
          </a:p>
          <a:p>
            <a:r>
              <a:rPr lang="en-US" dirty="0"/>
              <a:t>Raptors:</a:t>
            </a:r>
          </a:p>
          <a:p>
            <a:pPr lvl="1"/>
            <a:r>
              <a:rPr lang="en-US" dirty="0" err="1"/>
              <a:t>Ebird</a:t>
            </a:r>
            <a:r>
              <a:rPr lang="en-US" dirty="0"/>
              <a:t> 99.7%, </a:t>
            </a:r>
            <a:r>
              <a:rPr lang="en-US" dirty="0" err="1"/>
              <a:t>iNaturalist</a:t>
            </a:r>
            <a:r>
              <a:rPr lang="en-US" dirty="0"/>
              <a:t> 0.28%, NatureServe 0.02%</a:t>
            </a:r>
          </a:p>
          <a:p>
            <a:pPr lvl="1"/>
            <a:r>
              <a:rPr lang="en-US" dirty="0"/>
              <a:t>~3% of records with temporal resolution at </a:t>
            </a:r>
            <a:r>
              <a:rPr lang="en-US" dirty="0" err="1"/>
              <a:t>hh:mm:ss</a:t>
            </a:r>
            <a:endParaRPr lang="en-US" dirty="0"/>
          </a:p>
          <a:p>
            <a:pPr lvl="1"/>
            <a:r>
              <a:rPr lang="en-US" dirty="0"/>
              <a:t>~74% of records spatially joined with MA towns, ~35% with streets</a:t>
            </a:r>
          </a:p>
          <a:p>
            <a:r>
              <a:rPr lang="en-US" dirty="0"/>
              <a:t>Rodents:</a:t>
            </a:r>
          </a:p>
          <a:p>
            <a:pPr lvl="1"/>
            <a:r>
              <a:rPr lang="en-US" dirty="0" err="1"/>
              <a:t>iNaturalist</a:t>
            </a:r>
            <a:r>
              <a:rPr lang="en-US" dirty="0"/>
              <a:t> 100%</a:t>
            </a:r>
          </a:p>
          <a:p>
            <a:pPr lvl="1"/>
            <a:r>
              <a:rPr lang="en-US" dirty="0"/>
              <a:t>~95% of records with temporal resolution at </a:t>
            </a:r>
            <a:r>
              <a:rPr lang="en-US" dirty="0" err="1"/>
              <a:t>hh:mm:ss</a:t>
            </a:r>
            <a:endParaRPr lang="en-US" dirty="0"/>
          </a:p>
          <a:p>
            <a:pPr lvl="1"/>
            <a:r>
              <a:rPr lang="en-US" dirty="0"/>
              <a:t>~99.5% of records spatially joined with MA towns, ~24.5% with streets</a:t>
            </a:r>
          </a:p>
          <a:p>
            <a:pPr lvl="1"/>
            <a:endParaRPr lang="en-US" dirty="0"/>
          </a:p>
        </p:txBody>
      </p:sp>
    </p:spTree>
    <p:extLst>
      <p:ext uri="{BB962C8B-B14F-4D97-AF65-F5344CB8AC3E}">
        <p14:creationId xmlns:p14="http://schemas.microsoft.com/office/powerpoint/2010/main" val="3516100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B54B9-EADA-4647-86DB-787A1F2E741E}"/>
              </a:ext>
            </a:extLst>
          </p:cNvPr>
          <p:cNvSpPr>
            <a:spLocks noGrp="1"/>
          </p:cNvSpPr>
          <p:nvPr>
            <p:ph type="title"/>
          </p:nvPr>
        </p:nvSpPr>
        <p:spPr/>
        <p:txBody>
          <a:bodyPr/>
          <a:lstStyle/>
          <a:p>
            <a:r>
              <a:rPr lang="en-US" dirty="0"/>
              <a:t>Data Sources: Bias</a:t>
            </a:r>
          </a:p>
        </p:txBody>
      </p:sp>
      <p:sp>
        <p:nvSpPr>
          <p:cNvPr id="3" name="Content Placeholder 2">
            <a:extLst>
              <a:ext uri="{FF2B5EF4-FFF2-40B4-BE49-F238E27FC236}">
                <a16:creationId xmlns:a16="http://schemas.microsoft.com/office/drawing/2014/main" id="{9D5DF2B1-1CC7-4317-A0F1-07640D2C20D0}"/>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08A53A1D-68B3-4326-B23C-10C80EAB0559}"/>
              </a:ext>
            </a:extLst>
          </p:cNvPr>
          <p:cNvPicPr>
            <a:picLocks noChangeAspect="1"/>
          </p:cNvPicPr>
          <p:nvPr/>
        </p:nvPicPr>
        <p:blipFill>
          <a:blip r:embed="rId2"/>
          <a:stretch>
            <a:fillRect/>
          </a:stretch>
        </p:blipFill>
        <p:spPr>
          <a:xfrm>
            <a:off x="590369" y="1360351"/>
            <a:ext cx="5419814" cy="3304318"/>
          </a:xfrm>
          <a:prstGeom prst="rect">
            <a:avLst/>
          </a:prstGeom>
        </p:spPr>
      </p:pic>
      <p:pic>
        <p:nvPicPr>
          <p:cNvPr id="5" name="Picture 4">
            <a:extLst>
              <a:ext uri="{FF2B5EF4-FFF2-40B4-BE49-F238E27FC236}">
                <a16:creationId xmlns:a16="http://schemas.microsoft.com/office/drawing/2014/main" id="{3B9D5719-B763-4590-A79F-FCB4EAAF5D3A}"/>
              </a:ext>
            </a:extLst>
          </p:cNvPr>
          <p:cNvPicPr>
            <a:picLocks noChangeAspect="1"/>
          </p:cNvPicPr>
          <p:nvPr/>
        </p:nvPicPr>
        <p:blipFill>
          <a:blip r:embed="rId3"/>
          <a:stretch>
            <a:fillRect/>
          </a:stretch>
        </p:blipFill>
        <p:spPr>
          <a:xfrm>
            <a:off x="6010183" y="844766"/>
            <a:ext cx="5623521" cy="3973955"/>
          </a:xfrm>
          <a:prstGeom prst="rect">
            <a:avLst/>
          </a:prstGeom>
        </p:spPr>
      </p:pic>
      <p:sp>
        <p:nvSpPr>
          <p:cNvPr id="6" name="TextBox 5">
            <a:extLst>
              <a:ext uri="{FF2B5EF4-FFF2-40B4-BE49-F238E27FC236}">
                <a16:creationId xmlns:a16="http://schemas.microsoft.com/office/drawing/2014/main" id="{3CC8C914-C6C1-4718-B4CB-5002C437CD45}"/>
              </a:ext>
            </a:extLst>
          </p:cNvPr>
          <p:cNvSpPr txBox="1"/>
          <p:nvPr/>
        </p:nvSpPr>
        <p:spPr>
          <a:xfrm>
            <a:off x="838200" y="4628019"/>
            <a:ext cx="10821880" cy="2339102"/>
          </a:xfrm>
          <a:prstGeom prst="rect">
            <a:avLst/>
          </a:prstGeom>
          <a:noFill/>
        </p:spPr>
        <p:txBody>
          <a:bodyPr wrap="square" rtlCol="0">
            <a:spAutoFit/>
          </a:bodyPr>
          <a:lstStyle/>
          <a:p>
            <a:pPr marL="285750" indent="-285750">
              <a:buFont typeface="Arial" panose="020B0604020202020204" pitchFamily="34" charset="0"/>
              <a:buChar char="•"/>
            </a:pPr>
            <a:r>
              <a:rPr lang="en-US" sz="1600" dirty="0"/>
              <a:t>Citizen science data biases:</a:t>
            </a:r>
          </a:p>
          <a:p>
            <a:pPr marL="742950" lvl="1" indent="-285750">
              <a:buFont typeface="Arial" panose="020B0604020202020204" pitchFamily="34" charset="0"/>
              <a:buChar char="•"/>
            </a:pPr>
            <a:r>
              <a:rPr lang="en-US" sz="1600" dirty="0"/>
              <a:t>Inferred absences</a:t>
            </a:r>
          </a:p>
          <a:p>
            <a:pPr marL="742950" lvl="1" indent="-285750">
              <a:buFont typeface="Arial" panose="020B0604020202020204" pitchFamily="34" charset="0"/>
              <a:buChar char="•"/>
            </a:pPr>
            <a:r>
              <a:rPr lang="en-US" sz="1600" dirty="0"/>
              <a:t>Spatial bias-distribution of survey sites (easy access)</a:t>
            </a:r>
          </a:p>
          <a:p>
            <a:pPr marL="742950" lvl="1" indent="-285750">
              <a:buFont typeface="Arial" panose="020B0604020202020204" pitchFamily="34" charset="0"/>
              <a:buChar char="•"/>
            </a:pPr>
            <a:r>
              <a:rPr lang="en-US" sz="1600" dirty="0"/>
              <a:t>Observational bias- variance in number of volunteers available (population size), taxonomic preference</a:t>
            </a:r>
          </a:p>
          <a:p>
            <a:pPr marL="742950" lvl="1" indent="-285750">
              <a:buFont typeface="Arial" panose="020B0604020202020204" pitchFamily="34" charset="0"/>
              <a:buChar char="•"/>
            </a:pPr>
            <a:r>
              <a:rPr lang="en-US" sz="1600" dirty="0"/>
              <a:t>Detection bias- Observer abilities, species, season, habitat, weather, time of day, number of observers.</a:t>
            </a:r>
          </a:p>
          <a:p>
            <a:pPr marL="742950" lvl="1" indent="-285750">
              <a:buFont typeface="Arial" panose="020B0604020202020204" pitchFamily="34" charset="0"/>
              <a:buChar char="•"/>
            </a:pPr>
            <a:r>
              <a:rPr lang="en-US" sz="1600" dirty="0"/>
              <a:t>Temporal bias- schedule availability of observers (weekends)</a:t>
            </a:r>
          </a:p>
          <a:p>
            <a:pPr marL="285750" indent="-285750">
              <a:buFont typeface="Arial" panose="020B0604020202020204" pitchFamily="34" charset="0"/>
              <a:buChar char="•"/>
            </a:pPr>
            <a:r>
              <a:rPr lang="en-US" sz="1600" dirty="0" err="1"/>
              <a:t>eBird</a:t>
            </a:r>
            <a:r>
              <a:rPr lang="en-US" sz="1600" dirty="0"/>
              <a:t> has fields available that sort by inferred absences, survey duration, start time, distance traveled, and number of observers. Reduces detection bias. </a:t>
            </a:r>
          </a:p>
          <a:p>
            <a:pPr marL="742950" lvl="1"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40164018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D05EB8-EC23-40D6-9BD7-FD7B896ECDED}"/>
              </a:ext>
            </a:extLst>
          </p:cNvPr>
          <p:cNvSpPr>
            <a:spLocks noGrp="1"/>
          </p:cNvSpPr>
          <p:nvPr>
            <p:ph type="title"/>
          </p:nvPr>
        </p:nvSpPr>
        <p:spPr/>
        <p:txBody>
          <a:bodyPr/>
          <a:lstStyle/>
          <a:p>
            <a:r>
              <a:rPr lang="en-US" dirty="0"/>
              <a:t>Data Sources: Bias</a:t>
            </a:r>
          </a:p>
        </p:txBody>
      </p:sp>
      <p:sp>
        <p:nvSpPr>
          <p:cNvPr id="3" name="Content Placeholder 2">
            <a:extLst>
              <a:ext uri="{FF2B5EF4-FFF2-40B4-BE49-F238E27FC236}">
                <a16:creationId xmlns:a16="http://schemas.microsoft.com/office/drawing/2014/main" id="{A7A31FED-5CA3-4A82-A9CA-26E1B3A8B830}"/>
              </a:ext>
            </a:extLst>
          </p:cNvPr>
          <p:cNvSpPr>
            <a:spLocks noGrp="1"/>
          </p:cNvSpPr>
          <p:nvPr>
            <p:ph idx="1"/>
          </p:nvPr>
        </p:nvSpPr>
        <p:spPr/>
        <p:txBody>
          <a:bodyPr/>
          <a:lstStyle/>
          <a:p>
            <a:r>
              <a:rPr lang="en-US" dirty="0"/>
              <a:t>Adjusting for temporal or spatial bias in citizen science data </a:t>
            </a:r>
          </a:p>
          <a:p>
            <a:pPr marL="0" indent="0">
              <a:buNone/>
            </a:pPr>
            <a:endParaRPr lang="en-US" dirty="0"/>
          </a:p>
          <a:p>
            <a:pPr lvl="1"/>
            <a:r>
              <a:rPr lang="en-US" dirty="0"/>
              <a:t>Reduce spatial scale- scale up to larger spatial units or sample within a grid.</a:t>
            </a:r>
          </a:p>
          <a:p>
            <a:pPr marL="457200" lvl="1" indent="0">
              <a:buNone/>
            </a:pPr>
            <a:endParaRPr lang="en-US" dirty="0"/>
          </a:p>
          <a:p>
            <a:pPr lvl="1"/>
            <a:r>
              <a:rPr lang="en-US" dirty="0"/>
              <a:t>Reduce temporal scale- summarize data week to week, month to month, or summarize by a single season to compare across years.</a:t>
            </a:r>
          </a:p>
        </p:txBody>
      </p:sp>
    </p:spTree>
    <p:extLst>
      <p:ext uri="{BB962C8B-B14F-4D97-AF65-F5344CB8AC3E}">
        <p14:creationId xmlns:p14="http://schemas.microsoft.com/office/powerpoint/2010/main" val="31529796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0FD3D3CECF9D849AA6E2CFEA0E421EF" ma:contentTypeVersion="8" ma:contentTypeDescription="Create a new document." ma:contentTypeScope="" ma:versionID="71b2a54298f70809c22195681938b101">
  <xsd:schema xmlns:xsd="http://www.w3.org/2001/XMLSchema" xmlns:xs="http://www.w3.org/2001/XMLSchema" xmlns:p="http://schemas.microsoft.com/office/2006/metadata/properties" xmlns:ns3="7c324f78-de2a-4bfc-a301-89c0119285a1" targetNamespace="http://schemas.microsoft.com/office/2006/metadata/properties" ma:root="true" ma:fieldsID="7713356e9f1e7031cb86f37dacb929ff" ns3:_="">
    <xsd:import namespace="7c324f78-de2a-4bfc-a301-89c0119285a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c324f78-de2a-4bfc-a301-89c0119285a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96F880-66AF-448D-8B4E-3B3B08154616}">
  <ds:schemaRefs>
    <ds:schemaRef ds:uri="http://www.w3.org/XML/1998/namespace"/>
    <ds:schemaRef ds:uri="http://schemas.microsoft.com/office/2006/documentManagement/types"/>
    <ds:schemaRef ds:uri="http://schemas.openxmlformats.org/package/2006/metadata/core-properties"/>
    <ds:schemaRef ds:uri="http://purl.org/dc/elements/1.1/"/>
    <ds:schemaRef ds:uri="http://purl.org/dc/dcmitype/"/>
    <ds:schemaRef ds:uri="http://purl.org/dc/terms/"/>
    <ds:schemaRef ds:uri="http://schemas.microsoft.com/office/infopath/2007/PartnerControls"/>
    <ds:schemaRef ds:uri="7c324f78-de2a-4bfc-a301-89c0119285a1"/>
    <ds:schemaRef ds:uri="http://schemas.microsoft.com/office/2006/metadata/properties"/>
  </ds:schemaRefs>
</ds:datastoreItem>
</file>

<file path=customXml/itemProps2.xml><?xml version="1.0" encoding="utf-8"?>
<ds:datastoreItem xmlns:ds="http://schemas.openxmlformats.org/officeDocument/2006/customXml" ds:itemID="{E6AC3FE8-8AFC-46D2-A980-66F37B67C441}">
  <ds:schemaRefs>
    <ds:schemaRef ds:uri="http://schemas.microsoft.com/sharepoint/v3/contenttype/forms"/>
  </ds:schemaRefs>
</ds:datastoreItem>
</file>

<file path=customXml/itemProps3.xml><?xml version="1.0" encoding="utf-8"?>
<ds:datastoreItem xmlns:ds="http://schemas.openxmlformats.org/officeDocument/2006/customXml" ds:itemID="{DCC738E5-6E89-4AA1-98B2-0147C9FF6A5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c324f78-de2a-4bfc-a301-89c0119285a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225</TotalTime>
  <Words>1878</Words>
  <Application>Microsoft Office PowerPoint</Application>
  <PresentationFormat>Widescreen</PresentationFormat>
  <Paragraphs>300</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Times New Roman</vt:lpstr>
      <vt:lpstr>Office Theme</vt:lpstr>
      <vt:lpstr>Energy-Ecology Domain Collaboration </vt:lpstr>
      <vt:lpstr>GBIF (Global Biodiversity Information Facility)</vt:lpstr>
      <vt:lpstr>Data Sources</vt:lpstr>
      <vt:lpstr>PowerPoint Presentation</vt:lpstr>
      <vt:lpstr>GBIF Information</vt:lpstr>
      <vt:lpstr>Record Availability</vt:lpstr>
      <vt:lpstr>Data Sources</vt:lpstr>
      <vt:lpstr>Data Sources: Bias</vt:lpstr>
      <vt:lpstr>Data Sources: Bias</vt:lpstr>
      <vt:lpstr>Temporal and Spatial Scale Units</vt:lpstr>
      <vt:lpstr>Spatial Referencing </vt:lpstr>
      <vt:lpstr>Summarizing and Standardizing the Data</vt:lpstr>
      <vt:lpstr>Summarizing and Standardizing the Data</vt:lpstr>
      <vt:lpstr>Summarizing and Standardizing the Data</vt:lpstr>
      <vt:lpstr>Summarizing and Standardizing the Data</vt:lpstr>
      <vt:lpstr>Summarizing and Standardizing the Data</vt:lpstr>
      <vt:lpstr>Summarizing and Standardizing the Data</vt:lpstr>
      <vt:lpstr>Summarizing and Standardizing the Data</vt:lpstr>
      <vt:lpstr>Summarizing and Standardizing the Data</vt:lpstr>
      <vt:lpstr>Variables to Consider in Analysis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Feng, Emily (Mei-Ling)</dc:creator>
  <cp:lastModifiedBy>Feng, Emily (Mei-Ling)</cp:lastModifiedBy>
  <cp:revision>21</cp:revision>
  <dcterms:created xsi:type="dcterms:W3CDTF">2020-05-08T20:35:53Z</dcterms:created>
  <dcterms:modified xsi:type="dcterms:W3CDTF">2020-05-15T19:09:21Z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0x010100E0FD3D3CECF9D849AA6E2CFEA0E421EF</vt:lpwstr>
  </property>
</Properties>
</file>

<file path=docProps/thumbnail.jpeg>
</file>